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43891200" cy="329184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391866" algn="l" rtl="0" eaLnBrk="0" fontAlgn="base" hangingPunct="0">
      <a:spcBef>
        <a:spcPct val="0"/>
      </a:spcBef>
      <a:spcAft>
        <a:spcPct val="0"/>
      </a:spcAft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783732" algn="l" rtl="0" eaLnBrk="0" fontAlgn="base" hangingPunct="0">
      <a:spcBef>
        <a:spcPct val="0"/>
      </a:spcBef>
      <a:spcAft>
        <a:spcPct val="0"/>
      </a:spcAft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175598" algn="l" rtl="0" eaLnBrk="0" fontAlgn="base" hangingPunct="0">
      <a:spcBef>
        <a:spcPct val="0"/>
      </a:spcBef>
      <a:spcAft>
        <a:spcPct val="0"/>
      </a:spcAft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567464" algn="l" rtl="0" eaLnBrk="0" fontAlgn="base" hangingPunct="0">
      <a:spcBef>
        <a:spcPct val="0"/>
      </a:spcBef>
      <a:spcAft>
        <a:spcPct val="0"/>
      </a:spcAft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1959331" algn="l" defTabSz="783732" rtl="0" eaLnBrk="1" latinLnBrk="0" hangingPunct="1"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351197" algn="l" defTabSz="783732" rtl="0" eaLnBrk="1" latinLnBrk="0" hangingPunct="1"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2743063" algn="l" defTabSz="783732" rtl="0" eaLnBrk="1" latinLnBrk="0" hangingPunct="1"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134929" algn="l" defTabSz="783732" rtl="0" eaLnBrk="1" latinLnBrk="0" hangingPunct="1">
      <a:defRPr sz="2486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68" userDrawn="1">
          <p15:clr>
            <a:srgbClr val="A4A3A4"/>
          </p15:clr>
        </p15:guide>
        <p15:guide id="2" orient="horz" pos="5632" userDrawn="1">
          <p15:clr>
            <a:srgbClr val="A4A3A4"/>
          </p15:clr>
        </p15:guide>
        <p15:guide id="3" orient="horz" pos="3533" userDrawn="1">
          <p15:clr>
            <a:srgbClr val="A4A3A4"/>
          </p15:clr>
        </p15:guide>
        <p15:guide id="4" orient="horz" pos="6246" userDrawn="1">
          <p15:clr>
            <a:srgbClr val="A4A3A4"/>
          </p15:clr>
        </p15:guide>
        <p15:guide id="5" pos="720" userDrawn="1">
          <p15:clr>
            <a:srgbClr val="A4A3A4"/>
          </p15:clr>
        </p15:guide>
        <p15:guide id="6" pos="6912" userDrawn="1">
          <p15:clr>
            <a:srgbClr val="A4A3A4"/>
          </p15:clr>
        </p15:guide>
        <p15:guide id="7" pos="7392" userDrawn="1">
          <p15:clr>
            <a:srgbClr val="A4A3A4"/>
          </p15:clr>
        </p15:guide>
        <p15:guide id="8" pos="13577" userDrawn="1">
          <p15:clr>
            <a:srgbClr val="A4A3A4"/>
          </p15:clr>
        </p15:guide>
        <p15:guide id="9" pos="14071" userDrawn="1">
          <p15:clr>
            <a:srgbClr val="A4A3A4"/>
          </p15:clr>
        </p15:guide>
        <p15:guide id="10" pos="20256" userDrawn="1">
          <p15:clr>
            <a:srgbClr val="A4A3A4"/>
          </p15:clr>
        </p15:guide>
        <p15:guide id="11" pos="20736" userDrawn="1">
          <p15:clr>
            <a:srgbClr val="A4A3A4"/>
          </p15:clr>
        </p15:guide>
        <p15:guide id="12" pos="269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CC3300"/>
    <a:srgbClr val="ECEDFE"/>
    <a:srgbClr val="E0E2FE"/>
    <a:srgbClr val="C2C6FE"/>
    <a:srgbClr val="8B93FD"/>
    <a:srgbClr val="4BC4EF"/>
    <a:srgbClr val="5FC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3" d="100"/>
          <a:sy n="23" d="100"/>
        </p:scale>
        <p:origin x="1626" y="66"/>
      </p:cViewPr>
      <p:guideLst>
        <p:guide orient="horz" pos="19968"/>
        <p:guide orient="horz" pos="5632"/>
        <p:guide orient="horz" pos="3533"/>
        <p:guide orient="horz" pos="6246"/>
        <p:guide pos="720"/>
        <p:guide pos="6912"/>
        <p:guide pos="7392"/>
        <p:guide pos="13577"/>
        <p:guide pos="14071"/>
        <p:guide pos="20256"/>
        <p:guide pos="20736"/>
        <p:guide pos="269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86334" tIns="43168" rIns="86334" bIns="43168" numCol="1" anchor="t" anchorCtr="0" compatLnSpc="1">
            <a:prstTxWarp prst="textNoShape">
              <a:avLst/>
            </a:prstTxWarp>
          </a:bodyPr>
          <a:lstStyle>
            <a:lvl1pPr defTabSz="865188">
              <a:defRPr sz="11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5413" y="0"/>
            <a:ext cx="31019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86334" tIns="43168" rIns="86334" bIns="43168" numCol="1" anchor="t" anchorCtr="0" compatLnSpc="1">
            <a:prstTxWarp prst="textNoShape">
              <a:avLst/>
            </a:prstTxWarp>
          </a:bodyPr>
          <a:lstStyle>
            <a:lvl1pPr algn="r" defTabSz="865188">
              <a:defRPr sz="11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289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86334" tIns="43168" rIns="86334" bIns="43168" numCol="1" anchor="b" anchorCtr="0" compatLnSpc="1">
            <a:prstTxWarp prst="textNoShape">
              <a:avLst/>
            </a:prstTxWarp>
          </a:bodyPr>
          <a:lstStyle>
            <a:lvl1pPr defTabSz="865188">
              <a:defRPr sz="11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5413" y="8832850"/>
            <a:ext cx="31019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86334" tIns="43168" rIns="86334" bIns="43168" numCol="1" anchor="b" anchorCtr="0" compatLnSpc="1">
            <a:prstTxWarp prst="textNoShape">
              <a:avLst/>
            </a:prstTxWarp>
          </a:bodyPr>
          <a:lstStyle>
            <a:lvl1pPr algn="r" defTabSz="865188">
              <a:defRPr sz="1100"/>
            </a:lvl1pPr>
          </a:lstStyle>
          <a:p>
            <a:fld id="{F310E76C-FCC2-45A8-B976-5DA6DED0ED08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97027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86334" tIns="43168" rIns="86334" bIns="43168" numCol="1" anchor="t" anchorCtr="0" compatLnSpc="1">
            <a:prstTxWarp prst="textNoShape">
              <a:avLst/>
            </a:prstTxWarp>
          </a:bodyPr>
          <a:lstStyle>
            <a:lvl1pPr defTabSz="865188">
              <a:defRPr sz="11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413" y="0"/>
            <a:ext cx="31019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86334" tIns="43168" rIns="86334" bIns="43168" numCol="1" anchor="t" anchorCtr="0" compatLnSpc="1">
            <a:prstTxWarp prst="textNoShape">
              <a:avLst/>
            </a:prstTxWarp>
          </a:bodyPr>
          <a:lstStyle>
            <a:lvl1pPr algn="r" defTabSz="865188">
              <a:defRPr sz="11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451350"/>
            <a:ext cx="5146675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86334" tIns="43168" rIns="86334" bIns="431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289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86334" tIns="43168" rIns="86334" bIns="43168" numCol="1" anchor="b" anchorCtr="0" compatLnSpc="1">
            <a:prstTxWarp prst="textNoShape">
              <a:avLst/>
            </a:prstTxWarp>
          </a:bodyPr>
          <a:lstStyle>
            <a:lvl1pPr defTabSz="865188">
              <a:defRPr sz="11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413" y="8832850"/>
            <a:ext cx="31019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86334" tIns="43168" rIns="86334" bIns="43168" numCol="1" anchor="b" anchorCtr="0" compatLnSpc="1">
            <a:prstTxWarp prst="textNoShape">
              <a:avLst/>
            </a:prstTxWarp>
          </a:bodyPr>
          <a:lstStyle>
            <a:lvl1pPr algn="r" defTabSz="865188">
              <a:defRPr sz="1100"/>
            </a:lvl1pPr>
          </a:lstStyle>
          <a:p>
            <a:fld id="{CC3748B1-62A0-45D0-A2C7-B32C492BC49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2436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29" kern="1200">
        <a:solidFill>
          <a:schemeClr val="tx1"/>
        </a:solidFill>
        <a:latin typeface="Times New Roman" charset="0"/>
        <a:ea typeface="MS PGothic" pitchFamily="34" charset="-128"/>
        <a:cs typeface="ＭＳ Ｐゴシック" charset="0"/>
      </a:defRPr>
    </a:lvl1pPr>
    <a:lvl2pPr marL="391866" algn="l" rtl="0" eaLnBrk="0" fontAlgn="base" hangingPunct="0">
      <a:spcBef>
        <a:spcPct val="30000"/>
      </a:spcBef>
      <a:spcAft>
        <a:spcPct val="0"/>
      </a:spcAft>
      <a:defRPr sz="1029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783732" algn="l" rtl="0" eaLnBrk="0" fontAlgn="base" hangingPunct="0">
      <a:spcBef>
        <a:spcPct val="30000"/>
      </a:spcBef>
      <a:spcAft>
        <a:spcPct val="0"/>
      </a:spcAft>
      <a:defRPr sz="1029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175598" algn="l" rtl="0" eaLnBrk="0" fontAlgn="base" hangingPunct="0">
      <a:spcBef>
        <a:spcPct val="30000"/>
      </a:spcBef>
      <a:spcAft>
        <a:spcPct val="0"/>
      </a:spcAft>
      <a:defRPr sz="1029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567464" algn="l" rtl="0" eaLnBrk="0" fontAlgn="base" hangingPunct="0">
      <a:spcBef>
        <a:spcPct val="30000"/>
      </a:spcBef>
      <a:spcAft>
        <a:spcPct val="0"/>
      </a:spcAft>
      <a:defRPr sz="1029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1959331" algn="l" defTabSz="391866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6pPr>
    <a:lvl7pPr marL="2351197" algn="l" defTabSz="391866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7pPr>
    <a:lvl8pPr marL="2743063" algn="l" defTabSz="391866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8pPr>
    <a:lvl9pPr marL="3134929" algn="l" defTabSz="391866" rtl="0" eaLnBrk="1" latinLnBrk="0" hangingPunct="1">
      <a:defRPr sz="10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865188"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865188"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865188"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865188"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865188"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865188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525191F-89B5-4CAF-A6ED-323990946074}" type="slidenum">
              <a:rPr lang="en-AU" altLang="en-US" sz="1100"/>
              <a:pPr/>
              <a:t>1</a:t>
            </a:fld>
            <a:endParaRPr lang="en-AU" altLang="en-US" sz="1100"/>
          </a:p>
        </p:txBody>
      </p:sp>
    </p:spTree>
    <p:extLst>
      <p:ext uri="{BB962C8B-B14F-4D97-AF65-F5344CB8AC3E}">
        <p14:creationId xmlns:p14="http://schemas.microsoft.com/office/powerpoint/2010/main" val="2408797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569" y="10225769"/>
            <a:ext cx="37308064" cy="70566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136" y="18654033"/>
            <a:ext cx="30724929" cy="8411936"/>
          </a:xfrm>
        </p:spPr>
        <p:txBody>
          <a:bodyPr/>
          <a:lstStyle>
            <a:lvl1pPr marL="0" indent="0" algn="ctr">
              <a:buNone/>
              <a:defRPr/>
            </a:lvl1pPr>
            <a:lvl2pPr marL="391866" indent="0" algn="ctr">
              <a:buNone/>
              <a:defRPr/>
            </a:lvl2pPr>
            <a:lvl3pPr marL="783732" indent="0" algn="ctr">
              <a:buNone/>
              <a:defRPr/>
            </a:lvl3pPr>
            <a:lvl4pPr marL="1175598" indent="0" algn="ctr">
              <a:buNone/>
              <a:defRPr/>
            </a:lvl4pPr>
            <a:lvl5pPr marL="1567464" indent="0" algn="ctr">
              <a:buNone/>
              <a:defRPr/>
            </a:lvl5pPr>
            <a:lvl6pPr marL="1959331" indent="0" algn="ctr">
              <a:buNone/>
              <a:defRPr/>
            </a:lvl6pPr>
            <a:lvl7pPr marL="2351197" indent="0" algn="ctr">
              <a:buNone/>
              <a:defRPr/>
            </a:lvl7pPr>
            <a:lvl8pPr marL="2743063" indent="0" algn="ctr">
              <a:buNone/>
              <a:defRPr/>
            </a:lvl8pPr>
            <a:lvl9pPr marL="313492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B71188-DFF0-4EBA-886C-006590E873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25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DEDD36-726B-4CE3-AC3A-3F786D2545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700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1936" y="2925536"/>
            <a:ext cx="9326336" cy="2633526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2929" y="2925536"/>
            <a:ext cx="27848379" cy="263352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1F22A-D897-4C41-9867-0D25945763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077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4D5584-D2A7-4902-9813-E9E3C83B9B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37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665"/>
            <a:ext cx="37308064" cy="6536871"/>
          </a:xfrm>
        </p:spPr>
        <p:txBody>
          <a:bodyPr anchor="t"/>
          <a:lstStyle>
            <a:lvl1pPr algn="l">
              <a:defRPr sz="3428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764"/>
            <a:ext cx="37308064" cy="7200900"/>
          </a:xfrm>
        </p:spPr>
        <p:txBody>
          <a:bodyPr anchor="b"/>
          <a:lstStyle>
            <a:lvl1pPr marL="0" indent="0">
              <a:buNone/>
              <a:defRPr sz="1714"/>
            </a:lvl1pPr>
            <a:lvl2pPr marL="391866" indent="0">
              <a:buNone/>
              <a:defRPr sz="1543"/>
            </a:lvl2pPr>
            <a:lvl3pPr marL="783732" indent="0">
              <a:buNone/>
              <a:defRPr sz="1371"/>
            </a:lvl3pPr>
            <a:lvl4pPr marL="1175598" indent="0">
              <a:buNone/>
              <a:defRPr sz="1200"/>
            </a:lvl4pPr>
            <a:lvl5pPr marL="1567464" indent="0">
              <a:buNone/>
              <a:defRPr sz="1200"/>
            </a:lvl5pPr>
            <a:lvl6pPr marL="1959331" indent="0">
              <a:buNone/>
              <a:defRPr sz="1200"/>
            </a:lvl6pPr>
            <a:lvl7pPr marL="2351197" indent="0">
              <a:buNone/>
              <a:defRPr sz="1200"/>
            </a:lvl7pPr>
            <a:lvl8pPr marL="2743063" indent="0">
              <a:buNone/>
              <a:defRPr sz="1200"/>
            </a:lvl8pPr>
            <a:lvl9pPr marL="3134929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B7573-E692-4357-B06B-8302295D2A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49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2929" y="9510033"/>
            <a:ext cx="18587357" cy="19750767"/>
          </a:xfrm>
        </p:spPr>
        <p:txBody>
          <a:bodyPr/>
          <a:lstStyle>
            <a:lvl1pPr>
              <a:defRPr sz="2400"/>
            </a:lvl1pPr>
            <a:lvl2pPr>
              <a:defRPr sz="2057"/>
            </a:lvl2pPr>
            <a:lvl3pPr>
              <a:defRPr sz="1714"/>
            </a:lvl3pPr>
            <a:lvl4pPr>
              <a:defRPr sz="1543"/>
            </a:lvl4pPr>
            <a:lvl5pPr>
              <a:defRPr sz="1543"/>
            </a:lvl5pPr>
            <a:lvl6pPr>
              <a:defRPr sz="1543"/>
            </a:lvl6pPr>
            <a:lvl7pPr>
              <a:defRPr sz="1543"/>
            </a:lvl7pPr>
            <a:lvl8pPr>
              <a:defRPr sz="1543"/>
            </a:lvl8pPr>
            <a:lvl9pPr>
              <a:defRPr sz="154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0914" y="9510033"/>
            <a:ext cx="18587357" cy="19750767"/>
          </a:xfrm>
        </p:spPr>
        <p:txBody>
          <a:bodyPr/>
          <a:lstStyle>
            <a:lvl1pPr>
              <a:defRPr sz="2400"/>
            </a:lvl1pPr>
            <a:lvl2pPr>
              <a:defRPr sz="2057"/>
            </a:lvl2pPr>
            <a:lvl3pPr>
              <a:defRPr sz="1714"/>
            </a:lvl3pPr>
            <a:lvl4pPr>
              <a:defRPr sz="1543"/>
            </a:lvl4pPr>
            <a:lvl5pPr>
              <a:defRPr sz="1543"/>
            </a:lvl5pPr>
            <a:lvl6pPr>
              <a:defRPr sz="1543"/>
            </a:lvl6pPr>
            <a:lvl7pPr>
              <a:defRPr sz="1543"/>
            </a:lvl7pPr>
            <a:lvl8pPr>
              <a:defRPr sz="1543"/>
            </a:lvl8pPr>
            <a:lvl9pPr>
              <a:defRPr sz="154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3B3FFD-96A7-46A4-9DCE-38C05061CE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79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3" y="1318533"/>
            <a:ext cx="39501536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833" y="7368269"/>
            <a:ext cx="19392900" cy="3071132"/>
          </a:xfrm>
        </p:spPr>
        <p:txBody>
          <a:bodyPr anchor="b"/>
          <a:lstStyle>
            <a:lvl1pPr marL="0" indent="0">
              <a:buNone/>
              <a:defRPr sz="2057" b="1"/>
            </a:lvl1pPr>
            <a:lvl2pPr marL="391866" indent="0">
              <a:buNone/>
              <a:defRPr sz="1714" b="1"/>
            </a:lvl2pPr>
            <a:lvl3pPr marL="783732" indent="0">
              <a:buNone/>
              <a:defRPr sz="1543" b="1"/>
            </a:lvl3pPr>
            <a:lvl4pPr marL="1175598" indent="0">
              <a:buNone/>
              <a:defRPr sz="1371" b="1"/>
            </a:lvl4pPr>
            <a:lvl5pPr marL="1567464" indent="0">
              <a:buNone/>
              <a:defRPr sz="1371" b="1"/>
            </a:lvl5pPr>
            <a:lvl6pPr marL="1959331" indent="0">
              <a:buNone/>
              <a:defRPr sz="1371" b="1"/>
            </a:lvl6pPr>
            <a:lvl7pPr marL="2351197" indent="0">
              <a:buNone/>
              <a:defRPr sz="1371" b="1"/>
            </a:lvl7pPr>
            <a:lvl8pPr marL="2743063" indent="0">
              <a:buNone/>
              <a:defRPr sz="1371" b="1"/>
            </a:lvl8pPr>
            <a:lvl9pPr marL="3134929" indent="0">
              <a:buNone/>
              <a:defRPr sz="137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833" y="10439400"/>
            <a:ext cx="19392900" cy="18965636"/>
          </a:xfrm>
        </p:spPr>
        <p:txBody>
          <a:bodyPr/>
          <a:lstStyle>
            <a:lvl1pPr>
              <a:defRPr sz="2057"/>
            </a:lvl1pPr>
            <a:lvl2pPr>
              <a:defRPr sz="1714"/>
            </a:lvl2pPr>
            <a:lvl3pPr>
              <a:defRPr sz="1543"/>
            </a:lvl3pPr>
            <a:lvl4pPr>
              <a:defRPr sz="1371"/>
            </a:lvl4pPr>
            <a:lvl5pPr>
              <a:defRPr sz="1371"/>
            </a:lvl5pPr>
            <a:lvl6pPr>
              <a:defRPr sz="1371"/>
            </a:lvl6pPr>
            <a:lvl7pPr>
              <a:defRPr sz="1371"/>
            </a:lvl7pPr>
            <a:lvl8pPr>
              <a:defRPr sz="1371"/>
            </a:lvl8pPr>
            <a:lvl9pPr>
              <a:defRPr sz="137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664" y="7368269"/>
            <a:ext cx="19399704" cy="3071132"/>
          </a:xfrm>
        </p:spPr>
        <p:txBody>
          <a:bodyPr anchor="b"/>
          <a:lstStyle>
            <a:lvl1pPr marL="0" indent="0">
              <a:buNone/>
              <a:defRPr sz="2057" b="1"/>
            </a:lvl1pPr>
            <a:lvl2pPr marL="391866" indent="0">
              <a:buNone/>
              <a:defRPr sz="1714" b="1"/>
            </a:lvl2pPr>
            <a:lvl3pPr marL="783732" indent="0">
              <a:buNone/>
              <a:defRPr sz="1543" b="1"/>
            </a:lvl3pPr>
            <a:lvl4pPr marL="1175598" indent="0">
              <a:buNone/>
              <a:defRPr sz="1371" b="1"/>
            </a:lvl4pPr>
            <a:lvl5pPr marL="1567464" indent="0">
              <a:buNone/>
              <a:defRPr sz="1371" b="1"/>
            </a:lvl5pPr>
            <a:lvl6pPr marL="1959331" indent="0">
              <a:buNone/>
              <a:defRPr sz="1371" b="1"/>
            </a:lvl6pPr>
            <a:lvl7pPr marL="2351197" indent="0">
              <a:buNone/>
              <a:defRPr sz="1371" b="1"/>
            </a:lvl7pPr>
            <a:lvl8pPr marL="2743063" indent="0">
              <a:buNone/>
              <a:defRPr sz="1371" b="1"/>
            </a:lvl8pPr>
            <a:lvl9pPr marL="3134929" indent="0">
              <a:buNone/>
              <a:defRPr sz="137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664" y="10439400"/>
            <a:ext cx="19399704" cy="18965636"/>
          </a:xfrm>
        </p:spPr>
        <p:txBody>
          <a:bodyPr/>
          <a:lstStyle>
            <a:lvl1pPr>
              <a:defRPr sz="2057"/>
            </a:lvl1pPr>
            <a:lvl2pPr>
              <a:defRPr sz="1714"/>
            </a:lvl2pPr>
            <a:lvl3pPr>
              <a:defRPr sz="1543"/>
            </a:lvl3pPr>
            <a:lvl4pPr>
              <a:defRPr sz="1371"/>
            </a:lvl4pPr>
            <a:lvl5pPr>
              <a:defRPr sz="1371"/>
            </a:lvl5pPr>
            <a:lvl6pPr>
              <a:defRPr sz="1371"/>
            </a:lvl6pPr>
            <a:lvl7pPr>
              <a:defRPr sz="1371"/>
            </a:lvl7pPr>
            <a:lvl8pPr>
              <a:defRPr sz="1371"/>
            </a:lvl8pPr>
            <a:lvl9pPr>
              <a:defRPr sz="137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B9CFF8-BA52-4594-ABBD-D1AFB24FC9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08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C790B-9D17-49D0-9A79-BD0C09B100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0996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53DE1-A4F6-48F2-ACA2-036CF28C33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470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3" y="1310369"/>
            <a:ext cx="14439900" cy="5577567"/>
          </a:xfrm>
        </p:spPr>
        <p:txBody>
          <a:bodyPr anchor="b"/>
          <a:lstStyle>
            <a:lvl1pPr algn="l">
              <a:defRPr sz="1714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9968" y="1310369"/>
            <a:ext cx="24536400" cy="28094667"/>
          </a:xfrm>
        </p:spPr>
        <p:txBody>
          <a:bodyPr/>
          <a:lstStyle>
            <a:lvl1pPr>
              <a:defRPr sz="2743"/>
            </a:lvl1pPr>
            <a:lvl2pPr>
              <a:defRPr sz="2400"/>
            </a:lvl2pPr>
            <a:lvl3pPr>
              <a:defRPr sz="2057"/>
            </a:lvl3pPr>
            <a:lvl4pPr>
              <a:defRPr sz="1714"/>
            </a:lvl4pPr>
            <a:lvl5pPr>
              <a:defRPr sz="1714"/>
            </a:lvl5pPr>
            <a:lvl6pPr>
              <a:defRPr sz="1714"/>
            </a:lvl6pPr>
            <a:lvl7pPr>
              <a:defRPr sz="1714"/>
            </a:lvl7pPr>
            <a:lvl8pPr>
              <a:defRPr sz="1714"/>
            </a:lvl8pPr>
            <a:lvl9pPr>
              <a:defRPr sz="171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833" y="6887936"/>
            <a:ext cx="14439900" cy="22517100"/>
          </a:xfrm>
        </p:spPr>
        <p:txBody>
          <a:bodyPr/>
          <a:lstStyle>
            <a:lvl1pPr marL="0" indent="0">
              <a:buNone/>
              <a:defRPr sz="1200"/>
            </a:lvl1pPr>
            <a:lvl2pPr marL="391866" indent="0">
              <a:buNone/>
              <a:defRPr sz="1029"/>
            </a:lvl2pPr>
            <a:lvl3pPr marL="783732" indent="0">
              <a:buNone/>
              <a:defRPr sz="857"/>
            </a:lvl3pPr>
            <a:lvl4pPr marL="1175598" indent="0">
              <a:buNone/>
              <a:defRPr sz="771"/>
            </a:lvl4pPr>
            <a:lvl5pPr marL="1567464" indent="0">
              <a:buNone/>
              <a:defRPr sz="771"/>
            </a:lvl5pPr>
            <a:lvl6pPr marL="1959331" indent="0">
              <a:buNone/>
              <a:defRPr sz="771"/>
            </a:lvl6pPr>
            <a:lvl7pPr marL="2351197" indent="0">
              <a:buNone/>
              <a:defRPr sz="771"/>
            </a:lvl7pPr>
            <a:lvl8pPr marL="2743063" indent="0">
              <a:buNone/>
              <a:defRPr sz="771"/>
            </a:lvl8pPr>
            <a:lvl9pPr marL="3134929" indent="0">
              <a:buNone/>
              <a:defRPr sz="77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13C908-0984-4AF0-B1A6-5198F863DF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0162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436" y="23042336"/>
            <a:ext cx="26335264" cy="2721429"/>
          </a:xfrm>
        </p:spPr>
        <p:txBody>
          <a:bodyPr anchor="b"/>
          <a:lstStyle>
            <a:lvl1pPr algn="l">
              <a:defRPr sz="1714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436" y="2941865"/>
            <a:ext cx="26335264" cy="19750768"/>
          </a:xfrm>
        </p:spPr>
        <p:txBody>
          <a:bodyPr/>
          <a:lstStyle>
            <a:lvl1pPr marL="0" indent="0">
              <a:buNone/>
              <a:defRPr sz="2743"/>
            </a:lvl1pPr>
            <a:lvl2pPr marL="391866" indent="0">
              <a:buNone/>
              <a:defRPr sz="2400"/>
            </a:lvl2pPr>
            <a:lvl3pPr marL="783732" indent="0">
              <a:buNone/>
              <a:defRPr sz="2057"/>
            </a:lvl3pPr>
            <a:lvl4pPr marL="1175598" indent="0">
              <a:buNone/>
              <a:defRPr sz="1714"/>
            </a:lvl4pPr>
            <a:lvl5pPr marL="1567464" indent="0">
              <a:buNone/>
              <a:defRPr sz="1714"/>
            </a:lvl5pPr>
            <a:lvl6pPr marL="1959331" indent="0">
              <a:buNone/>
              <a:defRPr sz="1714"/>
            </a:lvl6pPr>
            <a:lvl7pPr marL="2351197" indent="0">
              <a:buNone/>
              <a:defRPr sz="1714"/>
            </a:lvl7pPr>
            <a:lvl8pPr marL="2743063" indent="0">
              <a:buNone/>
              <a:defRPr sz="1714"/>
            </a:lvl8pPr>
            <a:lvl9pPr marL="3134929" indent="0">
              <a:buNone/>
              <a:defRPr sz="1714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436" y="25763765"/>
            <a:ext cx="26335264" cy="3863068"/>
          </a:xfrm>
        </p:spPr>
        <p:txBody>
          <a:bodyPr/>
          <a:lstStyle>
            <a:lvl1pPr marL="0" indent="0">
              <a:buNone/>
              <a:defRPr sz="1200"/>
            </a:lvl1pPr>
            <a:lvl2pPr marL="391866" indent="0">
              <a:buNone/>
              <a:defRPr sz="1029"/>
            </a:lvl2pPr>
            <a:lvl3pPr marL="783732" indent="0">
              <a:buNone/>
              <a:defRPr sz="857"/>
            </a:lvl3pPr>
            <a:lvl4pPr marL="1175598" indent="0">
              <a:buNone/>
              <a:defRPr sz="771"/>
            </a:lvl4pPr>
            <a:lvl5pPr marL="1567464" indent="0">
              <a:buNone/>
              <a:defRPr sz="771"/>
            </a:lvl5pPr>
            <a:lvl6pPr marL="1959331" indent="0">
              <a:buNone/>
              <a:defRPr sz="771"/>
            </a:lvl6pPr>
            <a:lvl7pPr marL="2351197" indent="0">
              <a:buNone/>
              <a:defRPr sz="771"/>
            </a:lvl7pPr>
            <a:lvl8pPr marL="2743063" indent="0">
              <a:buNone/>
              <a:defRPr sz="771"/>
            </a:lvl8pPr>
            <a:lvl9pPr marL="3134929" indent="0">
              <a:buNone/>
              <a:defRPr sz="77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EDD639-25E4-4DC2-83C3-D0054EF722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90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2929" y="2925536"/>
            <a:ext cx="37305343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511334" tIns="255667" rIns="511334" bIns="2556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2929" y="9510033"/>
            <a:ext cx="37305343" cy="1975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511334" tIns="255667" rIns="511334" bIns="2556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2929" y="29992865"/>
            <a:ext cx="9144000" cy="2193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511334" tIns="255667" rIns="511334" bIns="255667" numCol="1" anchor="t" anchorCtr="0" compatLnSpc="1">
            <a:prstTxWarp prst="textNoShape">
              <a:avLst/>
            </a:prstTxWarp>
          </a:bodyPr>
          <a:lstStyle>
            <a:lvl1pPr defTabSz="4382642">
              <a:defRPr sz="6685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072" y="29992865"/>
            <a:ext cx="13901057" cy="2193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511334" tIns="255667" rIns="511334" bIns="255667" numCol="1" anchor="t" anchorCtr="0" compatLnSpc="1">
            <a:prstTxWarp prst="textNoShape">
              <a:avLst/>
            </a:prstTxWarp>
          </a:bodyPr>
          <a:lstStyle>
            <a:lvl1pPr algn="ctr" defTabSz="4382642">
              <a:defRPr sz="6685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271" y="29992865"/>
            <a:ext cx="9144000" cy="2193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511334" tIns="255667" rIns="511334" bIns="255667" numCol="1" anchor="t" anchorCtr="0" compatLnSpc="1">
            <a:prstTxWarp prst="textNoShape">
              <a:avLst/>
            </a:prstTxWarp>
          </a:bodyPr>
          <a:lstStyle>
            <a:lvl1pPr algn="r" defTabSz="4382642">
              <a:defRPr sz="6685"/>
            </a:lvl1pPr>
          </a:lstStyle>
          <a:p>
            <a:fld id="{C13056B7-41A2-40C1-8710-FFF614B4B13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0" y="0"/>
            <a:ext cx="43891200" cy="3291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131">
              <a:latin typeface="Times New Roman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2pPr>
      <a:lvl3pPr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3pPr>
      <a:lvl4pPr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4pPr>
      <a:lvl5pPr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5pPr>
      <a:lvl6pPr marL="391866"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ＭＳ Ｐゴシック" charset="0"/>
        </a:defRPr>
      </a:lvl6pPr>
      <a:lvl7pPr marL="783732"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ＭＳ Ｐゴシック" charset="0"/>
        </a:defRPr>
      </a:lvl7pPr>
      <a:lvl8pPr marL="1175598"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ＭＳ Ｐゴシック" charset="0"/>
        </a:defRPr>
      </a:lvl8pPr>
      <a:lvl9pPr marL="1567464" algn="ctr" defTabSz="4382642" rtl="0" eaLnBrk="0" fontAlgn="base" hangingPunct="0">
        <a:spcBef>
          <a:spcPct val="0"/>
        </a:spcBef>
        <a:spcAft>
          <a:spcPct val="0"/>
        </a:spcAft>
        <a:defRPr sz="21085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1643661" indent="-1643661" algn="l" defTabSz="4382642" rtl="0" eaLnBrk="0" fontAlgn="base" hangingPunct="0">
        <a:spcBef>
          <a:spcPct val="20000"/>
        </a:spcBef>
        <a:spcAft>
          <a:spcPct val="0"/>
        </a:spcAft>
        <a:buChar char="•"/>
        <a:defRPr sz="15342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3562172" indent="-1370171" algn="l" defTabSz="4382642" rtl="0" eaLnBrk="0" fontAlgn="base" hangingPunct="0">
        <a:spcBef>
          <a:spcPct val="20000"/>
        </a:spcBef>
        <a:spcAft>
          <a:spcPct val="0"/>
        </a:spcAft>
        <a:buChar char="–"/>
        <a:defRPr sz="13456">
          <a:solidFill>
            <a:schemeClr val="tx1"/>
          </a:solidFill>
          <a:latin typeface="+mn-lt"/>
          <a:ea typeface="MS PGothic" pitchFamily="34" charset="-128"/>
        </a:defRPr>
      </a:lvl2pPr>
      <a:lvl3pPr marL="5480683" indent="-1098042" algn="l" defTabSz="4382642" rtl="0" eaLnBrk="0" fontAlgn="base" hangingPunct="0">
        <a:spcBef>
          <a:spcPct val="20000"/>
        </a:spcBef>
        <a:spcAft>
          <a:spcPct val="0"/>
        </a:spcAft>
        <a:buChar char="•"/>
        <a:defRPr sz="11485">
          <a:solidFill>
            <a:schemeClr val="tx1"/>
          </a:solidFill>
          <a:latin typeface="+mn-lt"/>
          <a:ea typeface="MS PGothic" pitchFamily="34" charset="-128"/>
        </a:defRPr>
      </a:lvl3pPr>
      <a:lvl4pPr marL="7668602" indent="-1095321" algn="l" defTabSz="4382642" rtl="0" eaLnBrk="0" fontAlgn="base" hangingPunct="0">
        <a:spcBef>
          <a:spcPct val="20000"/>
        </a:spcBef>
        <a:spcAft>
          <a:spcPct val="0"/>
        </a:spcAft>
        <a:buChar char="–"/>
        <a:defRPr sz="9514">
          <a:solidFill>
            <a:schemeClr val="tx1"/>
          </a:solidFill>
          <a:latin typeface="+mn-lt"/>
          <a:ea typeface="MS PGothic" pitchFamily="34" charset="-128"/>
        </a:defRPr>
      </a:lvl4pPr>
      <a:lvl5pPr marL="9860604" indent="-1095321" algn="l" defTabSz="4382642" rtl="0" eaLnBrk="0" fontAlgn="base" hangingPunct="0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  <a:ea typeface="MS PGothic" pitchFamily="34" charset="-128"/>
        </a:defRPr>
      </a:lvl5pPr>
      <a:lvl6pPr marL="10252470" indent="-1095321" algn="l" defTabSz="4382642" rtl="0" eaLnBrk="0" fontAlgn="base" hangingPunct="0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  <a:ea typeface="+mn-ea"/>
        </a:defRPr>
      </a:lvl6pPr>
      <a:lvl7pPr marL="10644336" indent="-1095321" algn="l" defTabSz="4382642" rtl="0" eaLnBrk="0" fontAlgn="base" hangingPunct="0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  <a:ea typeface="+mn-ea"/>
        </a:defRPr>
      </a:lvl7pPr>
      <a:lvl8pPr marL="11036202" indent="-1095321" algn="l" defTabSz="4382642" rtl="0" eaLnBrk="0" fontAlgn="base" hangingPunct="0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  <a:ea typeface="+mn-ea"/>
        </a:defRPr>
      </a:lvl8pPr>
      <a:lvl9pPr marL="11428068" indent="-1095321" algn="l" defTabSz="4382642" rtl="0" eaLnBrk="0" fontAlgn="base" hangingPunct="0">
        <a:spcBef>
          <a:spcPct val="20000"/>
        </a:spcBef>
        <a:spcAft>
          <a:spcPct val="0"/>
        </a:spcAft>
        <a:buChar char="»"/>
        <a:defRPr sz="9514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1pPr>
      <a:lvl2pPr marL="391866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2pPr>
      <a:lvl3pPr marL="783732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3pPr>
      <a:lvl4pPr marL="1175598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4pPr>
      <a:lvl5pPr marL="1567464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5pPr>
      <a:lvl6pPr marL="1959331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6pPr>
      <a:lvl7pPr marL="2351197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7pPr>
      <a:lvl8pPr marL="2743063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8pPr>
      <a:lvl9pPr marL="3134929" algn="l" defTabSz="391866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CEDFE"/>
            </a:gs>
            <a:gs pos="100000">
              <a:srgbClr val="8B93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0" y="4702629"/>
            <a:ext cx="43891200" cy="243568"/>
          </a:xfrm>
          <a:prstGeom prst="rect">
            <a:avLst/>
          </a:prstGeom>
          <a:solidFill>
            <a:srgbClr val="80004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3920" tIns="46960" rIns="93920" bIns="46960" anchor="ctr"/>
          <a:lstStyle/>
          <a:p>
            <a:pPr algn="ctr" defTabSz="938846">
              <a:defRPr/>
            </a:pPr>
            <a:endParaRPr lang="en-US" sz="2131">
              <a:solidFill>
                <a:srgbClr val="8040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0" y="0"/>
            <a:ext cx="43891200" cy="32918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131">
              <a:latin typeface="Times New Roman" charset="0"/>
              <a:ea typeface="ＭＳ Ｐゴシック" charset="0"/>
            </a:endParaRPr>
          </a:p>
        </p:txBody>
      </p:sp>
      <p:sp>
        <p:nvSpPr>
          <p:cNvPr id="15471" name="Rectangle 111"/>
          <p:cNvSpPr>
            <a:spLocks noChangeArrowheads="1"/>
          </p:cNvSpPr>
          <p:nvPr/>
        </p:nvSpPr>
        <p:spPr bwMode="auto">
          <a:xfrm>
            <a:off x="11506200" y="5617029"/>
            <a:ext cx="10058400" cy="265257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69764" tIns="369764" rIns="369764" bIns="369764"/>
          <a:lstStyle/>
          <a:p>
            <a:pPr>
              <a:defRPr/>
            </a:pPr>
            <a:endParaRPr lang="en-US" sz="3200" b="1" dirty="0">
              <a:solidFill>
                <a:srgbClr val="CC33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418" name="Rectangle 58"/>
          <p:cNvSpPr>
            <a:spLocks noChangeArrowheads="1"/>
          </p:cNvSpPr>
          <p:nvPr/>
        </p:nvSpPr>
        <p:spPr bwMode="auto">
          <a:xfrm>
            <a:off x="914400" y="5617029"/>
            <a:ext cx="9829800" cy="265257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69764" tIns="369764" rIns="369764" bIns="369764"/>
          <a:lstStyle/>
          <a:p>
            <a:pPr defTabSz="938846">
              <a:spcBef>
                <a:spcPct val="50000"/>
              </a:spcBef>
              <a:defRPr/>
            </a:pPr>
            <a:endParaRPr lang="en-GB" sz="3200" b="1">
              <a:solidFill>
                <a:srgbClr val="80004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22304829" y="5617029"/>
            <a:ext cx="9927771" cy="264604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69764" tIns="369764" rIns="369764" bIns="369764"/>
          <a:lstStyle/>
          <a:p>
            <a:pPr defTabSz="938846">
              <a:spcBef>
                <a:spcPct val="50000"/>
              </a:spcBef>
              <a:defRPr/>
            </a:pPr>
            <a:endParaRPr lang="en-US" sz="3200" b="1">
              <a:solidFill>
                <a:srgbClr val="CC33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33049029" y="5617029"/>
            <a:ext cx="9927771" cy="264604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69764" tIns="369764" rIns="369764" bIns="369764"/>
          <a:lstStyle/>
          <a:p>
            <a:pPr defTabSz="938846">
              <a:spcBef>
                <a:spcPct val="50000"/>
              </a:spcBef>
              <a:defRPr/>
            </a:pPr>
            <a:r>
              <a:rPr lang="en-GB" sz="3200" b="1" dirty="0">
                <a:solidFill>
                  <a:srgbClr val="800040"/>
                </a:solidFill>
                <a:latin typeface="Arial" charset="0"/>
                <a:ea typeface="ＭＳ Ｐゴシック" charset="0"/>
              </a:rPr>
              <a:t> </a:t>
            </a:r>
            <a:endParaRPr lang="en-GB" sz="3200" b="1" dirty="0">
              <a:solidFill>
                <a:srgbClr val="006699"/>
              </a:solidFill>
              <a:latin typeface="Arial" charset="0"/>
              <a:ea typeface="ＭＳ Ｐゴシック" charset="0"/>
            </a:endParaRPr>
          </a:p>
          <a:p>
            <a:pPr defTabSz="938846">
              <a:spcBef>
                <a:spcPct val="50000"/>
              </a:spcBef>
              <a:defRPr/>
            </a:pPr>
            <a:r>
              <a:rPr lang="en-AU" sz="3200" b="1" dirty="0">
                <a:latin typeface="Arial" charset="0"/>
                <a:ea typeface="ＭＳ Ｐゴシック" charset="0"/>
              </a:rPr>
              <a:t>      </a:t>
            </a:r>
            <a:endParaRPr lang="en-US" sz="3200" b="1" dirty="0">
              <a:solidFill>
                <a:srgbClr val="CC33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0" y="0"/>
            <a:ext cx="43891200" cy="5363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54644" tIns="1109290" rIns="554644" bIns="554644"/>
          <a:lstStyle>
            <a:lvl1pPr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547688"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95375"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44650"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192338" defTabSz="10953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649538" defTabSz="1095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106738" defTabSz="1095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563938" defTabSz="1095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021138" defTabSz="1095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880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AU" sz="8800" b="1">
              <a:solidFill>
                <a:srgbClr val="800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953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953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8157</TotalTime>
  <Words>3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ＭＳ Ｐゴシック</vt:lpstr>
      <vt:lpstr>Arial</vt:lpstr>
      <vt:lpstr>Times New Roman</vt:lpstr>
      <vt:lpstr>Blank Presentation</vt:lpstr>
      <vt:lpstr>PowerPoint Presentation</vt:lpstr>
    </vt:vector>
  </TitlesOfParts>
  <Company>UNSW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Medical Illustration Unit</dc:creator>
  <cp:lastModifiedBy>WAC</cp:lastModifiedBy>
  <cp:revision>552</cp:revision>
  <cp:lastPrinted>2005-06-01T14:56:41Z</cp:lastPrinted>
  <dcterms:created xsi:type="dcterms:W3CDTF">1997-10-24T05:44:18Z</dcterms:created>
  <dcterms:modified xsi:type="dcterms:W3CDTF">2018-03-26T15:16:10Z</dcterms:modified>
</cp:coreProperties>
</file>