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438912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391866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783732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175598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567464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1959331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351197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2743063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134929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 userDrawn="1">
          <p15:clr>
            <a:srgbClr val="A4A3A4"/>
          </p15:clr>
        </p15:guide>
        <p15:guide id="2" orient="horz" pos="5632" userDrawn="1">
          <p15:clr>
            <a:srgbClr val="A4A3A4"/>
          </p15:clr>
        </p15:guide>
        <p15:guide id="3" orient="horz" pos="3533" userDrawn="1">
          <p15:clr>
            <a:srgbClr val="A4A3A4"/>
          </p15:clr>
        </p15:guide>
        <p15:guide id="4" orient="horz" pos="6246" userDrawn="1">
          <p15:clr>
            <a:srgbClr val="A4A3A4"/>
          </p15:clr>
        </p15:guide>
        <p15:guide id="5" pos="720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392" userDrawn="1">
          <p15:clr>
            <a:srgbClr val="A4A3A4"/>
          </p15:clr>
        </p15:guide>
        <p15:guide id="8" pos="13577" userDrawn="1">
          <p15:clr>
            <a:srgbClr val="A4A3A4"/>
          </p15:clr>
        </p15:guide>
        <p15:guide id="9" pos="14071" userDrawn="1">
          <p15:clr>
            <a:srgbClr val="A4A3A4"/>
          </p15:clr>
        </p15:guide>
        <p15:guide id="10" pos="20256" userDrawn="1">
          <p15:clr>
            <a:srgbClr val="A4A3A4"/>
          </p15:clr>
        </p15:guide>
        <p15:guide id="11" pos="20736" userDrawn="1">
          <p15:clr>
            <a:srgbClr val="A4A3A4"/>
          </p15:clr>
        </p15:guide>
        <p15:guide id="12" pos="269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CC3300"/>
    <a:srgbClr val="ECEDFE"/>
    <a:srgbClr val="E0E2FE"/>
    <a:srgbClr val="C2C6FE"/>
    <a:srgbClr val="8B93FD"/>
    <a:srgbClr val="4BC4EF"/>
    <a:srgbClr val="5FC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1626" y="66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77"/>
        <p:guide pos="14071"/>
        <p:guide pos="20256"/>
        <p:guide pos="20736"/>
        <p:guide pos="269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1019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algn="r"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28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832850"/>
            <a:ext cx="31019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algn="r" defTabSz="865188">
              <a:defRPr sz="1100"/>
            </a:lvl1pPr>
          </a:lstStyle>
          <a:p>
            <a:fld id="{F310E76C-FCC2-45A8-B976-5DA6DED0ED0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97027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1019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algn="r"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451350"/>
            <a:ext cx="51466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28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32850"/>
            <a:ext cx="31019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algn="r" defTabSz="865188">
              <a:defRPr sz="1100"/>
            </a:lvl1pPr>
          </a:lstStyle>
          <a:p>
            <a:fld id="{CC3748B1-62A0-45D0-A2C7-B32C492BC49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2436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391866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783732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175598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567464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1959331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1197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3063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4929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525191F-89B5-4CAF-A6ED-323990946074}" type="slidenum">
              <a:rPr lang="en-AU" altLang="en-US" sz="1100"/>
              <a:pPr/>
              <a:t>1</a:t>
            </a:fld>
            <a:endParaRPr lang="en-AU" altLang="en-US" sz="1100"/>
          </a:p>
        </p:txBody>
      </p:sp>
    </p:spTree>
    <p:extLst>
      <p:ext uri="{BB962C8B-B14F-4D97-AF65-F5344CB8AC3E}">
        <p14:creationId xmlns:p14="http://schemas.microsoft.com/office/powerpoint/2010/main" val="240879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5769"/>
            <a:ext cx="37308064" cy="70566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4033"/>
            <a:ext cx="30724929" cy="8411936"/>
          </a:xfrm>
        </p:spPr>
        <p:txBody>
          <a:bodyPr/>
          <a:lstStyle>
            <a:lvl1pPr marL="0" indent="0" algn="ctr">
              <a:buNone/>
              <a:defRPr/>
            </a:lvl1pPr>
            <a:lvl2pPr marL="391866" indent="0" algn="ctr">
              <a:buNone/>
              <a:defRPr/>
            </a:lvl2pPr>
            <a:lvl3pPr marL="783732" indent="0" algn="ctr">
              <a:buNone/>
              <a:defRPr/>
            </a:lvl3pPr>
            <a:lvl4pPr marL="1175598" indent="0" algn="ctr">
              <a:buNone/>
              <a:defRPr/>
            </a:lvl4pPr>
            <a:lvl5pPr marL="1567464" indent="0" algn="ctr">
              <a:buNone/>
              <a:defRPr/>
            </a:lvl5pPr>
            <a:lvl6pPr marL="1959331" indent="0" algn="ctr">
              <a:buNone/>
              <a:defRPr/>
            </a:lvl6pPr>
            <a:lvl7pPr marL="2351197" indent="0" algn="ctr">
              <a:buNone/>
              <a:defRPr/>
            </a:lvl7pPr>
            <a:lvl8pPr marL="2743063" indent="0" algn="ctr">
              <a:buNone/>
              <a:defRPr/>
            </a:lvl8pPr>
            <a:lvl9pPr marL="313492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71188-DFF0-4EBA-886C-006590E873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25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EDD36-726B-4CE3-AC3A-3F786D2545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00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936" y="2925536"/>
            <a:ext cx="9326336" cy="263352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929" y="2925536"/>
            <a:ext cx="27848379" cy="26335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1F22A-D897-4C41-9867-0D2594576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07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D5584-D2A7-4902-9813-E9E3C83B9B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7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665"/>
            <a:ext cx="37308064" cy="6536871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764"/>
            <a:ext cx="37308064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6" indent="0">
              <a:buNone/>
              <a:defRPr sz="1543"/>
            </a:lvl2pPr>
            <a:lvl3pPr marL="783732" indent="0">
              <a:buNone/>
              <a:defRPr sz="1371"/>
            </a:lvl3pPr>
            <a:lvl4pPr marL="1175598" indent="0">
              <a:buNone/>
              <a:defRPr sz="1200"/>
            </a:lvl4pPr>
            <a:lvl5pPr marL="1567464" indent="0">
              <a:buNone/>
              <a:defRPr sz="1200"/>
            </a:lvl5pPr>
            <a:lvl6pPr marL="1959331" indent="0">
              <a:buNone/>
              <a:defRPr sz="1200"/>
            </a:lvl6pPr>
            <a:lvl7pPr marL="2351197" indent="0">
              <a:buNone/>
              <a:defRPr sz="1200"/>
            </a:lvl7pPr>
            <a:lvl8pPr marL="2743063" indent="0">
              <a:buNone/>
              <a:defRPr sz="1200"/>
            </a:lvl8pPr>
            <a:lvl9pPr marL="313492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7573-E692-4357-B06B-8302295D2A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49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929" y="9510033"/>
            <a:ext cx="18587357" cy="1975076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10033"/>
            <a:ext cx="18587357" cy="1975076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B3FFD-96A7-46A4-9DCE-38C05061CE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79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8533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8269"/>
            <a:ext cx="19392900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0"/>
            <a:ext cx="19392900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8269"/>
            <a:ext cx="19399704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0"/>
            <a:ext cx="19399704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CFF8-BA52-4594-ABBD-D1AFB24FC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08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790B-9D17-49D0-9A79-BD0C09B10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99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53DE1-A4F6-48F2-ACA2-036CF28C3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47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0369"/>
            <a:ext cx="14439900" cy="5577567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0369"/>
            <a:ext cx="24536400" cy="28094667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7936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3C908-0984-4AF0-B1A6-5198F863D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16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336"/>
            <a:ext cx="26335264" cy="2721429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865"/>
            <a:ext cx="26335264" cy="19750768"/>
          </a:xfrm>
        </p:spPr>
        <p:txBody>
          <a:bodyPr/>
          <a:lstStyle>
            <a:lvl1pPr marL="0" indent="0">
              <a:buNone/>
              <a:defRPr sz="2743"/>
            </a:lvl1pPr>
            <a:lvl2pPr marL="391866" indent="0">
              <a:buNone/>
              <a:defRPr sz="2400"/>
            </a:lvl2pPr>
            <a:lvl3pPr marL="783732" indent="0">
              <a:buNone/>
              <a:defRPr sz="2057"/>
            </a:lvl3pPr>
            <a:lvl4pPr marL="1175598" indent="0">
              <a:buNone/>
              <a:defRPr sz="1714"/>
            </a:lvl4pPr>
            <a:lvl5pPr marL="1567464" indent="0">
              <a:buNone/>
              <a:defRPr sz="1714"/>
            </a:lvl5pPr>
            <a:lvl6pPr marL="1959331" indent="0">
              <a:buNone/>
              <a:defRPr sz="1714"/>
            </a:lvl6pPr>
            <a:lvl7pPr marL="2351197" indent="0">
              <a:buNone/>
              <a:defRPr sz="1714"/>
            </a:lvl7pPr>
            <a:lvl8pPr marL="2743063" indent="0">
              <a:buNone/>
              <a:defRPr sz="1714"/>
            </a:lvl8pPr>
            <a:lvl9pPr marL="3134929" indent="0">
              <a:buNone/>
              <a:defRPr sz="1714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765"/>
            <a:ext cx="26335264" cy="3863068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DD639-25E4-4DC2-83C3-D0054EF72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929" y="2925536"/>
            <a:ext cx="3730534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929" y="9510033"/>
            <a:ext cx="37305343" cy="1975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929" y="29992865"/>
            <a:ext cx="9144000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defTabSz="4382642">
              <a:defRPr sz="6685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072" y="29992865"/>
            <a:ext cx="13901057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algn="ctr" defTabSz="4382642">
              <a:defRPr sz="6685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271" y="29992865"/>
            <a:ext cx="9144000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algn="r" defTabSz="4382642">
              <a:defRPr sz="6685"/>
            </a:lvl1pPr>
          </a:lstStyle>
          <a:p>
            <a:fld id="{C13056B7-41A2-40C1-8710-FFF614B4B1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391866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6pPr>
      <a:lvl7pPr marL="783732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7pPr>
      <a:lvl8pPr marL="1175598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8pPr>
      <a:lvl9pPr marL="1567464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643661" indent="-1643661" algn="l" defTabSz="4382642" rtl="0" eaLnBrk="0" fontAlgn="base" hangingPunct="0">
        <a:spcBef>
          <a:spcPct val="20000"/>
        </a:spcBef>
        <a:spcAft>
          <a:spcPct val="0"/>
        </a:spcAft>
        <a:buChar char="•"/>
        <a:defRPr sz="15342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3562172" indent="-1370171" algn="l" defTabSz="4382642" rtl="0" eaLnBrk="0" fontAlgn="base" hangingPunct="0">
        <a:spcBef>
          <a:spcPct val="20000"/>
        </a:spcBef>
        <a:spcAft>
          <a:spcPct val="0"/>
        </a:spcAft>
        <a:buChar char="–"/>
        <a:defRPr sz="13456">
          <a:solidFill>
            <a:schemeClr val="tx1"/>
          </a:solidFill>
          <a:latin typeface="+mn-lt"/>
          <a:ea typeface="MS PGothic" pitchFamily="34" charset="-128"/>
        </a:defRPr>
      </a:lvl2pPr>
      <a:lvl3pPr marL="5480683" indent="-1098042" algn="l" defTabSz="4382642" rtl="0" eaLnBrk="0" fontAlgn="base" hangingPunct="0">
        <a:spcBef>
          <a:spcPct val="20000"/>
        </a:spcBef>
        <a:spcAft>
          <a:spcPct val="0"/>
        </a:spcAft>
        <a:buChar char="•"/>
        <a:defRPr sz="11485">
          <a:solidFill>
            <a:schemeClr val="tx1"/>
          </a:solidFill>
          <a:latin typeface="+mn-lt"/>
          <a:ea typeface="MS PGothic" pitchFamily="34" charset="-128"/>
        </a:defRPr>
      </a:lvl3pPr>
      <a:lvl4pPr marL="7668602" indent="-1095321" algn="l" defTabSz="4382642" rtl="0" eaLnBrk="0" fontAlgn="base" hangingPunct="0">
        <a:spcBef>
          <a:spcPct val="20000"/>
        </a:spcBef>
        <a:spcAft>
          <a:spcPct val="0"/>
        </a:spcAft>
        <a:buChar char="–"/>
        <a:defRPr sz="9514">
          <a:solidFill>
            <a:schemeClr val="tx1"/>
          </a:solidFill>
          <a:latin typeface="+mn-lt"/>
          <a:ea typeface="MS PGothic" pitchFamily="34" charset="-128"/>
        </a:defRPr>
      </a:lvl4pPr>
      <a:lvl5pPr marL="9860604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MS PGothic" pitchFamily="34" charset="-128"/>
        </a:defRPr>
      </a:lvl5pPr>
      <a:lvl6pPr marL="10252470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6pPr>
      <a:lvl7pPr marL="10644336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7pPr>
      <a:lvl8pPr marL="11036202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8pPr>
      <a:lvl9pPr marL="11428068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DFE"/>
            </a:gs>
            <a:gs pos="100000">
              <a:srgbClr val="8B93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0" y="0"/>
            <a:ext cx="43891200" cy="536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54644" tIns="1109290" rIns="554644" bIns="554644"/>
          <a:lstStyle>
            <a:lvl1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547688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95375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44650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192338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6495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1067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5639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0211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endParaRPr lang="en-US" sz="8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0" y="4702629"/>
            <a:ext cx="43891200" cy="243568"/>
          </a:xfrm>
          <a:prstGeom prst="rect">
            <a:avLst/>
          </a:prstGeom>
          <a:solidFill>
            <a:srgbClr val="8000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920" tIns="46960" rIns="93920" bIns="46960" anchor="ctr"/>
          <a:lstStyle/>
          <a:p>
            <a:pPr algn="ctr" defTabSz="938846">
              <a:defRPr/>
            </a:pPr>
            <a:endParaRPr lang="en-US" sz="2131">
              <a:solidFill>
                <a:srgbClr val="804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9827303" y="5603174"/>
            <a:ext cx="12759703" cy="26460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endParaRPr lang="en-US" sz="3200" b="1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471" name="Rectangle 111"/>
          <p:cNvSpPr>
            <a:spLocks noChangeArrowheads="1"/>
          </p:cNvSpPr>
          <p:nvPr/>
        </p:nvSpPr>
        <p:spPr bwMode="auto">
          <a:xfrm>
            <a:off x="15342606" y="5603174"/>
            <a:ext cx="12927594" cy="26525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>
              <a:defRPr/>
            </a:pPr>
            <a:endParaRPr lang="en-US" sz="3200" b="1" dirty="0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929814" y="5617029"/>
            <a:ext cx="12633785" cy="26525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endParaRPr lang="en-GB" sz="3200" b="1" dirty="0">
              <a:solidFill>
                <a:srgbClr val="800040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95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95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8225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ＭＳ Ｐゴシック</vt:lpstr>
      <vt:lpstr>Arial</vt:lpstr>
      <vt:lpstr>Times New Roman</vt:lpstr>
      <vt:lpstr>Blank Presentation</vt:lpstr>
      <vt:lpstr>PowerPoint Presentation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WAC</cp:lastModifiedBy>
  <cp:revision>557</cp:revision>
  <cp:lastPrinted>2005-06-01T14:56:41Z</cp:lastPrinted>
  <dcterms:created xsi:type="dcterms:W3CDTF">1997-10-24T05:44:18Z</dcterms:created>
  <dcterms:modified xsi:type="dcterms:W3CDTF">2018-03-26T15:15:54Z</dcterms:modified>
</cp:coreProperties>
</file>