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208" r:id="rId4"/>
  </p:sldMasterIdLst>
  <p:notesMasterIdLst>
    <p:notesMasterId r:id="rId6"/>
  </p:notesMasterIdLst>
  <p:handoutMasterIdLst>
    <p:handoutMasterId r:id="rId7"/>
  </p:handoutMasterIdLst>
  <p:sldIdLst>
    <p:sldId id="256" r:id="rId5"/>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74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9DCAF9ED-07DC-4A11-8D7F-57B35C25682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46" autoAdjust="0"/>
    <p:restoredTop sz="94660"/>
  </p:normalViewPr>
  <p:slideViewPr>
    <p:cSldViewPr snapToGrid="0">
      <p:cViewPr>
        <p:scale>
          <a:sx n="30" d="100"/>
          <a:sy n="30" d="100"/>
        </p:scale>
        <p:origin x="-1608" y="-488"/>
      </p:cViewPr>
      <p:guideLst>
        <p:guide orient="horz" pos="10368"/>
        <p:guide pos="13824"/>
      </p:guideLst>
    </p:cSldViewPr>
  </p:slideViewPr>
  <p:notesTextViewPr>
    <p:cViewPr>
      <p:scale>
        <a:sx n="3" d="2"/>
        <a:sy n="3" d="2"/>
      </p:scale>
      <p:origin x="0" y="0"/>
    </p:cViewPr>
  </p:notesTextViewPr>
  <p:notesViewPr>
    <p:cSldViewPr snapToGrid="0" showGuides="1">
      <p:cViewPr varScale="1">
        <p:scale>
          <a:sx n="65" d="100"/>
          <a:sy n="65" d="100"/>
        </p:scale>
        <p:origin x="2796" y="66"/>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notesMaster" Target="notesMasters/notesMaster1.xml"/><Relationship Id="rId7" Type="http://schemas.openxmlformats.org/officeDocument/2006/relationships/handoutMaster" Target="handoutMasters/handout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1C0B079-A316-4C9B-B165-DF9EA8325D2C}" type="datetimeFigureOut">
              <a:rPr lang="en-US" smtClean="0"/>
              <a:t>4/24/18</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A0EAE6-B4B6-49B7-9049-B371250BE0F4}" type="slidenum">
              <a:rPr lang="en-US" smtClean="0"/>
              <a:t>‹#›</a:t>
            </a:fld>
            <a:endParaRPr lang="en-US" dirty="0"/>
          </a:p>
        </p:txBody>
      </p:sp>
    </p:spTree>
    <p:extLst>
      <p:ext uri="{BB962C8B-B14F-4D97-AF65-F5344CB8AC3E}">
        <p14:creationId xmlns:p14="http://schemas.microsoft.com/office/powerpoint/2010/main"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28AB8-57D1-494F-9851-055AD867E790}" type="datetimeFigureOut">
              <a:rPr lang="en-US" smtClean="0"/>
              <a:t>4/24/18</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7F044-5458-4B2E-BFA0-52AAA1C529D4}" type="slidenum">
              <a:rPr lang="en-US" smtClean="0"/>
              <a:t>‹#›</a:t>
            </a:fld>
            <a:endParaRPr lang="en-US" dirty="0"/>
          </a:p>
        </p:txBody>
      </p:sp>
    </p:spTree>
    <p:extLst>
      <p:ext uri="{BB962C8B-B14F-4D97-AF65-F5344CB8AC3E}">
        <p14:creationId xmlns:p14="http://schemas.microsoft.com/office/powerpoint/2010/main" val="1624808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3.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3.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2.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2.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315005" y="6465348"/>
            <a:ext cx="36802771" cy="387278"/>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838" dirty="0"/>
          </a:p>
        </p:txBody>
      </p:sp>
      <p:sp>
        <p:nvSpPr>
          <p:cNvPr id="8" name="Rectangle 7"/>
          <p:cNvSpPr/>
          <p:nvPr/>
        </p:nvSpPr>
        <p:spPr>
          <a:xfrm>
            <a:off x="3315005" y="20557265"/>
            <a:ext cx="36802771" cy="387278"/>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838" dirty="0"/>
          </a:p>
        </p:txBody>
      </p:sp>
      <p:sp>
        <p:nvSpPr>
          <p:cNvPr id="9" name="Rectangle 8"/>
          <p:cNvSpPr/>
          <p:nvPr/>
        </p:nvSpPr>
        <p:spPr>
          <a:xfrm>
            <a:off x="3315005" y="7126939"/>
            <a:ext cx="36802771" cy="1316736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838" dirty="0"/>
          </a:p>
        </p:txBody>
      </p:sp>
      <p:grpSp>
        <p:nvGrpSpPr>
          <p:cNvPr id="10" name="Group 9"/>
          <p:cNvGrpSpPr>
            <a:grpSpLocks noChangeAspect="1"/>
          </p:cNvGrpSpPr>
          <p:nvPr/>
        </p:nvGrpSpPr>
        <p:grpSpPr>
          <a:xfrm>
            <a:off x="34726944" y="19713710"/>
            <a:ext cx="4389120" cy="438912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4389120" eaLnBrk="1" fontAlgn="auto" latinLnBrk="0" hangingPunct="1">
                <a:lnSpc>
                  <a:spcPct val="100000"/>
                </a:lnSpc>
                <a:spcBef>
                  <a:spcPts val="0"/>
                </a:spcBef>
                <a:spcAft>
                  <a:spcPts val="0"/>
                </a:spcAft>
                <a:buClrTx/>
                <a:buSzTx/>
                <a:buFontTx/>
                <a:buNone/>
                <a:tabLst/>
                <a:defRPr/>
              </a:pPr>
              <a:endParaRPr kumimoji="0" lang="en-US" sz="96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4389120" eaLnBrk="1" fontAlgn="auto" latinLnBrk="0" hangingPunct="1">
                <a:lnSpc>
                  <a:spcPct val="100000"/>
                </a:lnSpc>
                <a:spcBef>
                  <a:spcPts val="0"/>
                </a:spcBef>
                <a:spcAft>
                  <a:spcPts val="0"/>
                </a:spcAft>
                <a:buClrTx/>
                <a:buSzTx/>
                <a:buFontTx/>
                <a:buNone/>
                <a:tabLst/>
                <a:defRPr/>
              </a:pPr>
              <a:endParaRPr kumimoji="0" lang="en-US" sz="864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3785616" y="6874671"/>
            <a:ext cx="35881056" cy="14571878"/>
          </a:xfrm>
        </p:spPr>
        <p:txBody>
          <a:bodyPr anchor="ctr">
            <a:noAutofit/>
          </a:bodyPr>
          <a:lstStyle>
            <a:lvl1pPr algn="l">
              <a:lnSpc>
                <a:spcPct val="85000"/>
              </a:lnSpc>
              <a:defRPr sz="31680" b="1" cap="none"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3851453" y="21067776"/>
            <a:ext cx="28408579" cy="5135270"/>
          </a:xfrm>
        </p:spPr>
        <p:txBody>
          <a:bodyPr>
            <a:normAutofit/>
          </a:bodyPr>
          <a:lstStyle>
            <a:lvl1pPr marL="0" indent="0" algn="l">
              <a:buNone/>
              <a:defRPr sz="8640" b="1">
                <a:solidFill>
                  <a:schemeClr val="accent2">
                    <a:lumMod val="75000"/>
                  </a:schemeClr>
                </a:solidFill>
              </a:defRPr>
            </a:lvl1pPr>
            <a:lvl2pPr marL="2194560" indent="0" algn="ctr">
              <a:buNone/>
              <a:defRPr sz="13440"/>
            </a:lvl2pPr>
            <a:lvl3pPr marL="4389120" indent="0" algn="ctr">
              <a:buNone/>
              <a:defRPr sz="11520"/>
            </a:lvl3pPr>
            <a:lvl4pPr marL="6583680" indent="0" algn="ctr">
              <a:buNone/>
              <a:defRPr sz="9600"/>
            </a:lvl4pPr>
            <a:lvl5pPr marL="8778240" indent="0" algn="ctr">
              <a:buNone/>
              <a:defRPr sz="9600"/>
            </a:lvl5pPr>
            <a:lvl6pPr marL="10972800" indent="0" algn="ctr">
              <a:buNone/>
              <a:defRPr sz="9600"/>
            </a:lvl6pPr>
            <a:lvl7pPr marL="13167360" indent="0" algn="ctr">
              <a:buNone/>
              <a:defRPr sz="9600"/>
            </a:lvl7pPr>
            <a:lvl8pPr marL="15361920" indent="0" algn="ctr">
              <a:buNone/>
              <a:defRPr sz="9600"/>
            </a:lvl8pPr>
            <a:lvl9pPr marL="17556480" indent="0" algn="ctr">
              <a:buNone/>
              <a:defRPr sz="9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CAA57DF-1C19-4726-AB84-014692BAD8F5}" type="datetimeFigureOut">
              <a:rPr lang="en-US" smtClean="0"/>
              <a:pPr/>
              <a:t>4/24/18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34772546" y="20290536"/>
            <a:ext cx="4297925" cy="3072384"/>
          </a:xfrm>
        </p:spPr>
        <p:txBody>
          <a:bodyPr/>
          <a:lstStyle>
            <a:lvl1pPr>
              <a:defRPr sz="13440" b="1"/>
            </a:lvl1pPr>
          </a:lstStyle>
          <a:p>
            <a:fld id="{91B4C631-C489-4C11-812F-2172FBEAE82B}" type="slidenum">
              <a:rPr lang="en-US" smtClean="0"/>
              <a:pPr/>
              <a:t>‹#›</a:t>
            </a:fld>
            <a:endParaRPr lang="en-US" dirty="0"/>
          </a:p>
        </p:txBody>
      </p:sp>
    </p:spTree>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AA57DF-1C19-4726-AB84-014692BAD8F5}" type="datetimeFigureOut">
              <a:rPr lang="en-US" smtClean="0"/>
              <a:pPr/>
              <a:t>4/24/18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B4C631-C489-4C11-812F-2172FBEAE82B}" type="slidenum">
              <a:rPr lang="en-US" smtClean="0"/>
              <a:pPr/>
              <a:t>‹#›</a:t>
            </a:fld>
            <a:endParaRPr lang="en-US" dirty="0"/>
          </a:p>
        </p:txBody>
      </p:sp>
    </p:spTree>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2560320"/>
            <a:ext cx="9189720" cy="2706624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40482" y="2560320"/>
            <a:ext cx="27020520" cy="2706624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AA57DF-1C19-4726-AB84-014692BAD8F5}" type="datetimeFigureOut">
              <a:rPr lang="en-US" smtClean="0"/>
              <a:pPr/>
              <a:t>4/24/18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B4C631-C489-4C11-812F-2172FBEAE82B}" type="slidenum">
              <a:rPr lang="en-US" smtClean="0"/>
              <a:pPr/>
              <a:t>‹#›</a:t>
            </a:fld>
            <a:endParaRPr lang="en-US" dirty="0"/>
          </a:p>
        </p:txBody>
      </p:sp>
    </p:spTree>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oster">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45" name="Rectangle 44"/>
          <p:cNvSpPr/>
          <p:nvPr/>
        </p:nvSpPr>
        <p:spPr>
          <a:xfrm>
            <a:off x="685800" y="14798040"/>
            <a:ext cx="457200" cy="9144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685800" y="23301960"/>
            <a:ext cx="457200" cy="914400"/>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101"/>
          <p:cNvSpPr>
            <a:spLocks noChangeArrowheads="1"/>
          </p:cNvSpPr>
          <p:nvPr userDrawn="1"/>
        </p:nvSpPr>
        <p:spPr bwMode="auto">
          <a:xfrm>
            <a:off x="1" y="32004000"/>
            <a:ext cx="43891200" cy="914400"/>
          </a:xfrm>
          <a:prstGeom prst="rect">
            <a:avLst/>
          </a:prstGeom>
          <a:solidFill>
            <a:schemeClr val="accent2">
              <a:lumMod val="60000"/>
              <a:lumOff val="40000"/>
            </a:schemeClr>
          </a:solidFill>
          <a:ln>
            <a:noFill/>
          </a:ln>
          <a:effectLst/>
        </p:spPr>
        <p:txBody>
          <a:bodyPr wrap="none" anchor="ctr"/>
          <a:lstStyle/>
          <a:p>
            <a:r>
              <a:rPr lang="en-US" dirty="0" smtClean="0"/>
              <a:t>`</a:t>
            </a:r>
            <a:endParaRPr lang="en-US" dirty="0"/>
          </a:p>
        </p:txBody>
      </p:sp>
      <p:sp>
        <p:nvSpPr>
          <p:cNvPr id="59" name="Line 112"/>
          <p:cNvSpPr>
            <a:spLocks noChangeShapeType="1"/>
          </p:cNvSpPr>
          <p:nvPr userDrawn="1"/>
        </p:nvSpPr>
        <p:spPr bwMode="white">
          <a:xfrm>
            <a:off x="0" y="32004000"/>
            <a:ext cx="43891200" cy="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43" name="Rectangle 42"/>
          <p:cNvSpPr/>
          <p:nvPr userDrawn="1"/>
        </p:nvSpPr>
        <p:spPr bwMode="white">
          <a:xfrm>
            <a:off x="29591222" y="6172200"/>
            <a:ext cx="13102114" cy="25328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p:cNvSpPr/>
          <p:nvPr userDrawn="1"/>
        </p:nvSpPr>
        <p:spPr bwMode="white">
          <a:xfrm>
            <a:off x="15363158" y="6172200"/>
            <a:ext cx="13102114" cy="25328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p:cNvSpPr/>
          <p:nvPr userDrawn="1"/>
        </p:nvSpPr>
        <p:spPr bwMode="white">
          <a:xfrm>
            <a:off x="1116805" y="6172200"/>
            <a:ext cx="13102114" cy="25328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p:cNvSpPr/>
          <p:nvPr/>
        </p:nvSpPr>
        <p:spPr>
          <a:xfrm>
            <a:off x="685800" y="6172200"/>
            <a:ext cx="457200" cy="9144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101"/>
          <p:cNvSpPr>
            <a:spLocks noChangeArrowheads="1"/>
          </p:cNvSpPr>
          <p:nvPr userDrawn="1"/>
        </p:nvSpPr>
        <p:spPr bwMode="auto">
          <a:xfrm>
            <a:off x="1143001" y="3886200"/>
            <a:ext cx="42748200" cy="1600200"/>
          </a:xfrm>
          <a:prstGeom prst="rect">
            <a:avLst/>
          </a:prstGeom>
          <a:solidFill>
            <a:schemeClr val="accent2">
              <a:lumMod val="20000"/>
              <a:lumOff val="80000"/>
            </a:schemeClr>
          </a:solidFill>
          <a:ln>
            <a:noFill/>
          </a:ln>
          <a:effectLst/>
        </p:spPr>
        <p:txBody>
          <a:bodyPr wrap="none" anchor="ctr"/>
          <a:lstStyle/>
          <a:p>
            <a:endParaRPr lang="en-US" dirty="0"/>
          </a:p>
        </p:txBody>
      </p:sp>
      <p:sp>
        <p:nvSpPr>
          <p:cNvPr id="6" name="Title 5"/>
          <p:cNvSpPr>
            <a:spLocks noGrp="1"/>
          </p:cNvSpPr>
          <p:nvPr userDrawn="1">
            <p:ph type="title"/>
          </p:nvPr>
        </p:nvSpPr>
        <p:spPr/>
        <p:txBody>
          <a:bodyPr/>
          <a:lstStyle/>
          <a:p>
            <a:r>
              <a:rPr lang="en-US" smtClean="0"/>
              <a:t>Click to edit Master title style</a:t>
            </a:r>
            <a:endParaRPr lang="en-US"/>
          </a:p>
        </p:txBody>
      </p:sp>
      <p:sp>
        <p:nvSpPr>
          <p:cNvPr id="31" name="Text Placeholder 6"/>
          <p:cNvSpPr>
            <a:spLocks noGrp="1"/>
          </p:cNvSpPr>
          <p:nvPr userDrawn="1">
            <p:ph type="body" sz="quarter" idx="36"/>
          </p:nvPr>
        </p:nvSpPr>
        <p:spPr bwMode="auto">
          <a:xfrm>
            <a:off x="2209800" y="4083469"/>
            <a:ext cx="35661600" cy="1276992"/>
          </a:xfrm>
        </p:spPr>
        <p:txBody>
          <a:bodyPr anchor="ctr">
            <a:noAutofit/>
          </a:bodyPr>
          <a:lstStyle>
            <a:lvl1pPr marL="0" indent="0">
              <a:spcBef>
                <a:spcPts val="0"/>
              </a:spcBef>
              <a:buNone/>
              <a:defRPr sz="2400">
                <a:solidFill>
                  <a:schemeClr val="tx1"/>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smtClean="0"/>
              <a:t>Click to edit Master text styles</a:t>
            </a:r>
          </a:p>
        </p:txBody>
      </p:sp>
      <p:sp>
        <p:nvSpPr>
          <p:cNvPr id="7" name="Text Placeholder 6"/>
          <p:cNvSpPr>
            <a:spLocks noGrp="1"/>
          </p:cNvSpPr>
          <p:nvPr userDrawn="1">
            <p:ph type="body" sz="quarter" idx="13" hasCustomPrompt="1"/>
          </p:nvPr>
        </p:nvSpPr>
        <p:spPr>
          <a:xfrm>
            <a:off x="1170431" y="6172200"/>
            <a:ext cx="13044367" cy="914400"/>
          </a:xfrm>
          <a:prstGeom prst="rect">
            <a:avLst/>
          </a:prstGeom>
          <a:solidFill>
            <a:schemeClr val="tx2"/>
          </a:solidFill>
        </p:spPr>
        <p:txBody>
          <a:bodyPr lIns="365760" anchor="ctr">
            <a:noAutofit/>
          </a:bodyPr>
          <a:lstStyle>
            <a:lvl1pPr marL="0" indent="0">
              <a:spcBef>
                <a:spcPts val="0"/>
              </a:spcBef>
              <a:buNone/>
              <a:defRPr sz="60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19" name="Content Placeholder 17"/>
          <p:cNvSpPr>
            <a:spLocks noGrp="1"/>
          </p:cNvSpPr>
          <p:nvPr userDrawn="1">
            <p:ph sz="quarter" idx="24" hasCustomPrompt="1"/>
          </p:nvPr>
        </p:nvSpPr>
        <p:spPr>
          <a:xfrm>
            <a:off x="1174552" y="7086600"/>
            <a:ext cx="13048488" cy="6840825"/>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1" name="Text Placeholder 6"/>
          <p:cNvSpPr>
            <a:spLocks noGrp="1"/>
          </p:cNvSpPr>
          <p:nvPr userDrawn="1">
            <p:ph type="body" sz="quarter" idx="17" hasCustomPrompt="1"/>
          </p:nvPr>
        </p:nvSpPr>
        <p:spPr>
          <a:xfrm>
            <a:off x="1170431" y="14798040"/>
            <a:ext cx="13048488" cy="914400"/>
          </a:xfrm>
          <a:prstGeom prst="rect">
            <a:avLst/>
          </a:prstGeom>
          <a:solidFill>
            <a:schemeClr val="accent5"/>
          </a:solidFill>
        </p:spPr>
        <p:txBody>
          <a:bodyPr lIns="365760" anchor="ctr">
            <a:noAutofit/>
          </a:bodyPr>
          <a:lstStyle>
            <a:lvl1pPr marL="0" indent="0">
              <a:spcBef>
                <a:spcPts val="0"/>
              </a:spcBef>
              <a:buNone/>
              <a:defRPr sz="60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0" name="Content Placeholder 17"/>
          <p:cNvSpPr>
            <a:spLocks noGrp="1"/>
          </p:cNvSpPr>
          <p:nvPr userDrawn="1">
            <p:ph sz="quarter" idx="25" hasCustomPrompt="1"/>
          </p:nvPr>
        </p:nvSpPr>
        <p:spPr>
          <a:xfrm>
            <a:off x="1174552" y="15712439"/>
            <a:ext cx="13048488" cy="7440169"/>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3" name="Text Placeholder 6"/>
          <p:cNvSpPr>
            <a:spLocks noGrp="1"/>
          </p:cNvSpPr>
          <p:nvPr userDrawn="1">
            <p:ph type="body" sz="quarter" idx="19" hasCustomPrompt="1"/>
          </p:nvPr>
        </p:nvSpPr>
        <p:spPr>
          <a:xfrm>
            <a:off x="1170431" y="23301960"/>
            <a:ext cx="13048488" cy="914400"/>
          </a:xfrm>
          <a:prstGeom prst="rect">
            <a:avLst/>
          </a:prstGeom>
          <a:solidFill>
            <a:schemeClr val="accent2">
              <a:lumMod val="75000"/>
            </a:schemeClr>
          </a:solidFill>
        </p:spPr>
        <p:txBody>
          <a:bodyPr lIns="365760" anchor="ctr">
            <a:noAutofit/>
          </a:bodyPr>
          <a:lstStyle>
            <a:lvl1pPr marL="0" indent="0">
              <a:spcBef>
                <a:spcPts val="0"/>
              </a:spcBef>
              <a:buNone/>
              <a:defRPr sz="60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1" name="Content Placeholder 17"/>
          <p:cNvSpPr>
            <a:spLocks noGrp="1"/>
          </p:cNvSpPr>
          <p:nvPr userDrawn="1">
            <p:ph sz="quarter" idx="26" hasCustomPrompt="1"/>
          </p:nvPr>
        </p:nvSpPr>
        <p:spPr>
          <a:xfrm>
            <a:off x="1174552" y="24216361"/>
            <a:ext cx="13048488" cy="7263385"/>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5" name="Text Placeholder 6"/>
          <p:cNvSpPr>
            <a:spLocks noGrp="1"/>
          </p:cNvSpPr>
          <p:nvPr userDrawn="1">
            <p:ph type="body" sz="quarter" idx="21" hasCustomPrompt="1"/>
          </p:nvPr>
        </p:nvSpPr>
        <p:spPr>
          <a:xfrm>
            <a:off x="15416784" y="6172200"/>
            <a:ext cx="13048488" cy="914400"/>
          </a:xfrm>
          <a:prstGeom prst="rect">
            <a:avLst/>
          </a:prstGeom>
          <a:solidFill>
            <a:schemeClr val="accent2"/>
          </a:solidFill>
        </p:spPr>
        <p:txBody>
          <a:bodyPr lIns="365760" anchor="ctr">
            <a:noAutofit/>
          </a:bodyPr>
          <a:lstStyle>
            <a:lvl1pPr marL="0" indent="0">
              <a:spcBef>
                <a:spcPts val="0"/>
              </a:spcBef>
              <a:buNone/>
              <a:defRPr sz="60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2" name="Content Placeholder 17"/>
          <p:cNvSpPr>
            <a:spLocks noGrp="1"/>
          </p:cNvSpPr>
          <p:nvPr userDrawn="1">
            <p:ph sz="quarter" idx="27" hasCustomPrompt="1"/>
          </p:nvPr>
        </p:nvSpPr>
        <p:spPr>
          <a:xfrm>
            <a:off x="15416784" y="7086600"/>
            <a:ext cx="13048488" cy="4926126"/>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8" name="Content Placeholder 17"/>
          <p:cNvSpPr>
            <a:spLocks noGrp="1"/>
          </p:cNvSpPr>
          <p:nvPr userDrawn="1">
            <p:ph sz="quarter" idx="23" hasCustomPrompt="1"/>
          </p:nvPr>
        </p:nvSpPr>
        <p:spPr>
          <a:xfrm>
            <a:off x="15416784" y="12456478"/>
            <a:ext cx="13048488" cy="6172200"/>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57" name="Content Placeholder 17"/>
          <p:cNvSpPr>
            <a:spLocks noGrp="1"/>
          </p:cNvSpPr>
          <p:nvPr>
            <p:ph sz="quarter" idx="37" hasCustomPrompt="1"/>
          </p:nvPr>
        </p:nvSpPr>
        <p:spPr>
          <a:xfrm>
            <a:off x="15416784" y="19072430"/>
            <a:ext cx="13048488" cy="3918814"/>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4" name="Text Placeholder 6"/>
          <p:cNvSpPr>
            <a:spLocks noGrp="1"/>
          </p:cNvSpPr>
          <p:nvPr userDrawn="1">
            <p:ph type="body" sz="quarter" idx="29" hasCustomPrompt="1"/>
          </p:nvPr>
        </p:nvSpPr>
        <p:spPr>
          <a:xfrm>
            <a:off x="15416784" y="23301960"/>
            <a:ext cx="13048488" cy="914400"/>
          </a:xfrm>
          <a:prstGeom prst="rect">
            <a:avLst/>
          </a:prstGeom>
          <a:solidFill>
            <a:schemeClr val="accent1"/>
          </a:solidFill>
        </p:spPr>
        <p:txBody>
          <a:bodyPr lIns="365760" anchor="ctr">
            <a:noAutofit/>
          </a:bodyPr>
          <a:lstStyle>
            <a:lvl1pPr marL="0" indent="0">
              <a:spcBef>
                <a:spcPts val="0"/>
              </a:spcBef>
              <a:buNone/>
              <a:defRPr sz="60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5" name="Content Placeholder 17"/>
          <p:cNvSpPr>
            <a:spLocks noGrp="1"/>
          </p:cNvSpPr>
          <p:nvPr userDrawn="1">
            <p:ph sz="quarter" idx="30" hasCustomPrompt="1"/>
          </p:nvPr>
        </p:nvSpPr>
        <p:spPr>
          <a:xfrm>
            <a:off x="15416784" y="24216361"/>
            <a:ext cx="13048488" cy="7260336"/>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6" name="Text Placeholder 6"/>
          <p:cNvSpPr>
            <a:spLocks noGrp="1"/>
          </p:cNvSpPr>
          <p:nvPr userDrawn="1">
            <p:ph type="body" sz="quarter" idx="31" hasCustomPrompt="1"/>
          </p:nvPr>
        </p:nvSpPr>
        <p:spPr>
          <a:xfrm>
            <a:off x="29644848" y="6172200"/>
            <a:ext cx="13048488" cy="914400"/>
          </a:xfrm>
          <a:prstGeom prst="rect">
            <a:avLst/>
          </a:prstGeom>
          <a:solidFill>
            <a:schemeClr val="accent1"/>
          </a:solidFill>
        </p:spPr>
        <p:txBody>
          <a:bodyPr lIns="365760" anchor="ctr">
            <a:noAutofit/>
          </a:bodyPr>
          <a:lstStyle>
            <a:lvl1pPr marL="0" indent="0">
              <a:spcBef>
                <a:spcPts val="0"/>
              </a:spcBef>
              <a:buNone/>
              <a:defRPr sz="60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7" name="Content Placeholder 17"/>
          <p:cNvSpPr>
            <a:spLocks noGrp="1"/>
          </p:cNvSpPr>
          <p:nvPr userDrawn="1">
            <p:ph sz="quarter" idx="32" hasCustomPrompt="1"/>
          </p:nvPr>
        </p:nvSpPr>
        <p:spPr>
          <a:xfrm>
            <a:off x="29644848" y="7086600"/>
            <a:ext cx="13048488" cy="7315200"/>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8" name="Content Placeholder 17"/>
          <p:cNvSpPr>
            <a:spLocks noGrp="1"/>
          </p:cNvSpPr>
          <p:nvPr userDrawn="1">
            <p:ph sz="quarter" idx="33" hasCustomPrompt="1"/>
          </p:nvPr>
        </p:nvSpPr>
        <p:spPr>
          <a:xfrm>
            <a:off x="29644848" y="15251886"/>
            <a:ext cx="13048488" cy="7315200"/>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9" name="Text Placeholder 6"/>
          <p:cNvSpPr>
            <a:spLocks noGrp="1"/>
          </p:cNvSpPr>
          <p:nvPr userDrawn="1">
            <p:ph type="body" sz="quarter" idx="34" hasCustomPrompt="1"/>
          </p:nvPr>
        </p:nvSpPr>
        <p:spPr>
          <a:xfrm>
            <a:off x="29644848" y="23301960"/>
            <a:ext cx="13048488" cy="914400"/>
          </a:xfrm>
          <a:prstGeom prst="rect">
            <a:avLst/>
          </a:prstGeom>
          <a:solidFill>
            <a:schemeClr val="accent3"/>
          </a:solidFill>
        </p:spPr>
        <p:txBody>
          <a:bodyPr lIns="365760" anchor="ctr">
            <a:noAutofit/>
          </a:bodyPr>
          <a:lstStyle>
            <a:lvl1pPr marL="0" indent="0">
              <a:spcBef>
                <a:spcPts val="0"/>
              </a:spcBef>
              <a:buNone/>
              <a:defRPr sz="60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30" name="Content Placeholder 17"/>
          <p:cNvSpPr>
            <a:spLocks noGrp="1"/>
          </p:cNvSpPr>
          <p:nvPr userDrawn="1">
            <p:ph sz="quarter" idx="35" hasCustomPrompt="1"/>
          </p:nvPr>
        </p:nvSpPr>
        <p:spPr>
          <a:xfrm>
            <a:off x="29644848" y="24216361"/>
            <a:ext cx="13048488" cy="7260336"/>
          </a:xfrm>
        </p:spPr>
        <p:txBody>
          <a:bodyPr lIns="365760" tIns="182880"/>
          <a:lstStyle>
            <a:lvl1pPr>
              <a:buClr>
                <a:schemeClr val="accent1"/>
              </a:buClr>
              <a:defRPr baseline="0"/>
            </a:lvl1pPr>
            <a:lvl2pPr>
              <a:buClr>
                <a:schemeClr val="accent1"/>
              </a:buClr>
              <a:defRPr/>
            </a:lvl2pPr>
            <a:lvl3pPr>
              <a:buClr>
                <a:schemeClr val="accent1"/>
              </a:buClr>
              <a:defRPr/>
            </a:lvl3pPr>
            <a:lvl4pPr>
              <a:buClr>
                <a:schemeClr val="accent1"/>
              </a:buClr>
              <a:defRPr/>
            </a:lvl4pPr>
            <a:lvl5pPr>
              <a:buClr>
                <a:schemeClr val="accent1"/>
              </a:buClr>
              <a:defRPr/>
            </a:lvl5pPr>
            <a:lvl6pPr>
              <a:buClr>
                <a:schemeClr val="accent1"/>
              </a:buClr>
              <a:defRPr/>
            </a:lvl6pPr>
            <a:lvl7pPr>
              <a:buClr>
                <a:schemeClr val="accent1"/>
              </a:buClr>
              <a:defRPr/>
            </a:lvl7pPr>
            <a:lvl8pPr>
              <a:buClr>
                <a:schemeClr val="accent1"/>
              </a:buClr>
              <a:defRPr/>
            </a:lvl8pPr>
            <a:lvl9pPr>
              <a:buClr>
                <a:schemeClr val="accent1"/>
              </a:buCl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32" name="Instructions"/>
          <p:cNvSpPr/>
          <p:nvPr userDrawn="1"/>
        </p:nvSpPr>
        <p:spPr>
          <a:xfrm>
            <a:off x="44302680" y="-1"/>
            <a:ext cx="1244727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74320" rIns="274320" rtlCol="0" anchor="t"/>
          <a:lstStyle/>
          <a:p>
            <a:pPr lvl="0">
              <a:spcBef>
                <a:spcPts val="1200"/>
              </a:spcBef>
            </a:pPr>
            <a:r>
              <a:rPr sz="9600">
                <a:solidFill>
                  <a:prstClr val="white">
                    <a:lumMod val="50000"/>
                  </a:prstClr>
                </a:solidFill>
                <a:latin typeface="Calibri Light" panose="020F0302020204030204" pitchFamily="34" charset="0"/>
                <a:cs typeface="Calibri" panose="020F0502020204030204" pitchFamily="34" charset="0"/>
              </a:rPr>
              <a:t>Printing:</a:t>
            </a:r>
          </a:p>
          <a:p>
            <a:pPr lvl="0">
              <a:spcBef>
                <a:spcPts val="1200"/>
              </a:spcBef>
            </a:pPr>
            <a:r>
              <a:rPr lang="en-US" sz="6600" dirty="0" smtClean="0">
                <a:solidFill>
                  <a:prstClr val="white">
                    <a:lumMod val="50000"/>
                  </a:prstClr>
                </a:solidFill>
                <a:latin typeface="Calibri Light" panose="020F0302020204030204" pitchFamily="34" charset="0"/>
                <a:cs typeface="Calibri" panose="020F0502020204030204" pitchFamily="34" charset="0"/>
              </a:rPr>
              <a:t>This poster is 48” wide by 36” high. It’s designed to be printed on a large-format printer.</a:t>
            </a:r>
          </a:p>
          <a:p>
            <a:pPr lvl="0">
              <a:spcBef>
                <a:spcPts val="300"/>
              </a:spcBef>
            </a:pPr>
            <a:endParaRPr sz="6000">
              <a:solidFill>
                <a:prstClr val="white">
                  <a:lumMod val="50000"/>
                </a:prstClr>
              </a:solidFill>
              <a:latin typeface="Calibri Light" panose="020F0302020204030204" pitchFamily="34" charset="0"/>
              <a:cs typeface="Calibri" panose="020F0502020204030204" pitchFamily="34" charset="0"/>
            </a:endParaRPr>
          </a:p>
          <a:p>
            <a:pPr lvl="0">
              <a:spcBef>
                <a:spcPts val="1200"/>
              </a:spcBef>
            </a:pPr>
            <a:r>
              <a:rPr sz="880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1200"/>
              </a:spcBef>
            </a:pPr>
            <a:r>
              <a:rPr sz="6600">
                <a:solidFill>
                  <a:prstClr val="white">
                    <a:lumMod val="50000"/>
                  </a:prstClr>
                </a:solidFill>
                <a:latin typeface="Calibri Light" panose="020F0302020204030204" pitchFamily="34" charset="0"/>
                <a:cs typeface="Calibri" panose="020F0502020204030204" pitchFamily="34" charset="0"/>
              </a:rPr>
              <a:t>The placeholders in this </a:t>
            </a:r>
            <a:r>
              <a:rPr lang="en-US" sz="6600" smtClean="0">
                <a:solidFill>
                  <a:prstClr val="white">
                    <a:lumMod val="50000"/>
                  </a:prstClr>
                </a:solidFill>
                <a:latin typeface="Calibri Light" panose="020F0302020204030204" pitchFamily="34" charset="0"/>
                <a:cs typeface="Calibri" panose="020F0502020204030204" pitchFamily="34" charset="0"/>
              </a:rPr>
              <a:t>poster </a:t>
            </a:r>
            <a:r>
              <a:rPr sz="6600" smtClean="0">
                <a:solidFill>
                  <a:prstClr val="white">
                    <a:lumMod val="50000"/>
                  </a:prstClr>
                </a:solidFill>
                <a:latin typeface="Calibri Light" panose="020F0302020204030204" pitchFamily="34" charset="0"/>
                <a:cs typeface="Calibri" panose="020F0502020204030204" pitchFamily="34" charset="0"/>
              </a:rPr>
              <a:t>are </a:t>
            </a:r>
            <a:r>
              <a:rPr sz="6600">
                <a:solidFill>
                  <a:prstClr val="white">
                    <a:lumMod val="50000"/>
                  </a:prstClr>
                </a:solidFill>
                <a:latin typeface="Calibri Light" panose="020F0302020204030204" pitchFamily="34" charset="0"/>
                <a:cs typeface="Calibri" panose="020F0502020204030204" pitchFamily="34" charset="0"/>
              </a:rPr>
              <a:t>formatted for you. </a:t>
            </a:r>
            <a:r>
              <a:rPr lang="en-US" sz="6600" dirty="0" smtClean="0">
                <a:solidFill>
                  <a:prstClr val="white">
                    <a:lumMod val="50000"/>
                  </a:prstClr>
                </a:solidFill>
                <a:latin typeface="Calibri Light" panose="020F0302020204030204" pitchFamily="34" charset="0"/>
                <a:cs typeface="Calibri" panose="020F0502020204030204" pitchFamily="34" charset="0"/>
              </a:rPr>
              <a:t>Type</a:t>
            </a:r>
            <a:r>
              <a:rPr lang="en-US" sz="6600" baseline="0" dirty="0" smtClean="0">
                <a:solidFill>
                  <a:prstClr val="white">
                    <a:lumMod val="50000"/>
                  </a:prstClr>
                </a:solidFill>
                <a:latin typeface="Calibri Light" panose="020F0302020204030204" pitchFamily="34" charset="0"/>
                <a:cs typeface="Calibri" panose="020F0502020204030204" pitchFamily="34" charset="0"/>
              </a:rPr>
              <a:t> in the placeholders </a:t>
            </a:r>
            <a:r>
              <a:rPr lang="en-US" sz="6600" dirty="0" smtClean="0">
                <a:solidFill>
                  <a:prstClr val="white">
                    <a:lumMod val="50000"/>
                  </a:prstClr>
                </a:solidFill>
                <a:latin typeface="Calibri Light" panose="020F0302020204030204" pitchFamily="34" charset="0"/>
                <a:cs typeface="Calibri" panose="020F0502020204030204" pitchFamily="34" charset="0"/>
              </a:rPr>
              <a:t>to add text, or c</a:t>
            </a:r>
            <a:r>
              <a:rPr lang="en-US" sz="6600" baseline="0" dirty="0" smtClean="0">
                <a:solidFill>
                  <a:prstClr val="white">
                    <a:lumMod val="50000"/>
                  </a:prstClr>
                </a:solidFill>
                <a:latin typeface="Calibri Light" panose="020F0302020204030204" pitchFamily="34" charset="0"/>
                <a:cs typeface="Calibri" panose="020F0502020204030204" pitchFamily="34" charset="0"/>
              </a:rPr>
              <a:t>lick an icon to add a table, chart, SmartArt graphic, picture or multimedia file.</a:t>
            </a:r>
          </a:p>
          <a:p>
            <a:pPr lvl="0">
              <a:spcBef>
                <a:spcPts val="2400"/>
              </a:spcBef>
            </a:pPr>
            <a:r>
              <a:rPr lang="en-US" sz="6600" dirty="0" smtClean="0">
                <a:solidFill>
                  <a:prstClr val="white">
                    <a:lumMod val="50000"/>
                  </a:prstClr>
                </a:solidFill>
                <a:latin typeface="Calibri Light" panose="020F0302020204030204" pitchFamily="34" charset="0"/>
                <a:cs typeface="Calibri" panose="020F0502020204030204" pitchFamily="34" charset="0"/>
              </a:rPr>
              <a:t>T</a:t>
            </a:r>
            <a:r>
              <a:rPr sz="6600" dirty="0" smtClean="0">
                <a:solidFill>
                  <a:prstClr val="white">
                    <a:lumMod val="50000"/>
                  </a:prstClr>
                </a:solidFill>
                <a:latin typeface="Calibri Light" panose="020F0302020204030204" pitchFamily="34" charset="0"/>
                <a:cs typeface="Calibri" panose="020F0502020204030204" pitchFamily="34" charset="0"/>
              </a:rPr>
              <a:t>o </a:t>
            </a:r>
            <a:r>
              <a:rPr sz="6600" dirty="0">
                <a:solidFill>
                  <a:prstClr val="white">
                    <a:lumMod val="50000"/>
                  </a:prstClr>
                </a:solidFill>
                <a:latin typeface="Calibri Light" panose="020F0302020204030204" pitchFamily="34" charset="0"/>
                <a:cs typeface="Calibri" panose="020F0502020204030204" pitchFamily="34" charset="0"/>
              </a:rPr>
              <a:t>add or remove bullet points from text, just click the Bullets button on the Home tab.</a:t>
            </a:r>
          </a:p>
          <a:p>
            <a:pPr lvl="0">
              <a:spcBef>
                <a:spcPts val="2400"/>
              </a:spcBef>
            </a:pPr>
            <a:r>
              <a:rPr sz="6600">
                <a:solidFill>
                  <a:prstClr val="white">
                    <a:lumMod val="50000"/>
                  </a:prstClr>
                </a:solidFill>
                <a:latin typeface="Calibri Light" panose="020F0302020204030204" pitchFamily="34" charset="0"/>
                <a:cs typeface="Calibri" panose="020F0502020204030204" pitchFamily="34" charset="0"/>
              </a:rPr>
              <a:t>If you need more placeholders for titles, </a:t>
            </a:r>
            <a:r>
              <a:rPr lang="en-US" sz="6600" smtClean="0">
                <a:solidFill>
                  <a:prstClr val="white">
                    <a:lumMod val="50000"/>
                  </a:prstClr>
                </a:solidFill>
                <a:latin typeface="Calibri Light" panose="020F0302020204030204" pitchFamily="34" charset="0"/>
                <a:cs typeface="Calibri" panose="020F0502020204030204" pitchFamily="34" charset="0"/>
              </a:rPr>
              <a:t>content</a:t>
            </a:r>
            <a:r>
              <a:rPr sz="6600" smtClean="0">
                <a:solidFill>
                  <a:prstClr val="white">
                    <a:lumMod val="50000"/>
                  </a:prstClr>
                </a:solidFill>
                <a:latin typeface="Calibri Light" panose="020F0302020204030204" pitchFamily="34" charset="0"/>
                <a:cs typeface="Calibri" panose="020F0502020204030204" pitchFamily="34" charset="0"/>
              </a:rPr>
              <a:t> </a:t>
            </a:r>
            <a:r>
              <a:rPr sz="6600">
                <a:solidFill>
                  <a:prstClr val="white">
                    <a:lumMod val="50000"/>
                  </a:prstClr>
                </a:solidFill>
                <a:latin typeface="Calibri Light" panose="020F0302020204030204" pitchFamily="34" charset="0"/>
                <a:cs typeface="Calibri" panose="020F0502020204030204" pitchFamily="34" charset="0"/>
              </a:rPr>
              <a:t>or body text, just make a copy of what you need and drag it into place. PowerPoint’s Smart Guides will help you align it with everything else.</a:t>
            </a:r>
          </a:p>
          <a:p>
            <a:pPr lvl="0">
              <a:spcBef>
                <a:spcPts val="2400"/>
              </a:spcBef>
            </a:pPr>
            <a:r>
              <a:rPr sz="6600">
                <a:solidFill>
                  <a:prstClr val="white">
                    <a:lumMod val="50000"/>
                  </a:prstClr>
                </a:solidFill>
                <a:latin typeface="Calibri Light" panose="020F0302020204030204" pitchFamily="34" charset="0"/>
                <a:cs typeface="Calibri" panose="020F0502020204030204" pitchFamily="34" charset="0"/>
              </a:rPr>
              <a:t>Want to use your own pictures instead of ours? No problem! Just </a:t>
            </a:r>
            <a:r>
              <a:rPr lang="en-US" sz="6600" smtClean="0">
                <a:solidFill>
                  <a:prstClr val="white">
                    <a:lumMod val="50000"/>
                  </a:prstClr>
                </a:solidFill>
                <a:latin typeface="Calibri Light" panose="020F0302020204030204" pitchFamily="34" charset="0"/>
                <a:cs typeface="Calibri" panose="020F0502020204030204" pitchFamily="34" charset="0"/>
              </a:rPr>
              <a:t>right-</a:t>
            </a:r>
            <a:r>
              <a:rPr sz="6600" smtClean="0">
                <a:solidFill>
                  <a:prstClr val="white">
                    <a:lumMod val="50000"/>
                  </a:prstClr>
                </a:solidFill>
                <a:latin typeface="Calibri Light" panose="020F0302020204030204" pitchFamily="34" charset="0"/>
                <a:cs typeface="Calibri" panose="020F0502020204030204" pitchFamily="34" charset="0"/>
              </a:rPr>
              <a:t>click </a:t>
            </a:r>
            <a:r>
              <a:rPr sz="6600">
                <a:solidFill>
                  <a:prstClr val="white">
                    <a:lumMod val="50000"/>
                  </a:prstClr>
                </a:solidFill>
                <a:latin typeface="Calibri Light" panose="020F0302020204030204" pitchFamily="34" charset="0"/>
                <a:cs typeface="Calibri" panose="020F0502020204030204" pitchFamily="34" charset="0"/>
              </a:rPr>
              <a:t>a </a:t>
            </a:r>
            <a:r>
              <a:rPr sz="6600" smtClean="0">
                <a:solidFill>
                  <a:prstClr val="white">
                    <a:lumMod val="50000"/>
                  </a:prstClr>
                </a:solidFill>
                <a:latin typeface="Calibri Light" panose="020F0302020204030204" pitchFamily="34" charset="0"/>
                <a:cs typeface="Calibri" panose="020F0502020204030204" pitchFamily="34" charset="0"/>
              </a:rPr>
              <a:t>picture</a:t>
            </a:r>
            <a:r>
              <a:rPr lang="en-US" sz="6600" smtClean="0">
                <a:solidFill>
                  <a:prstClr val="white">
                    <a:lumMod val="50000"/>
                  </a:prstClr>
                </a:solidFill>
                <a:latin typeface="Calibri Light" panose="020F0302020204030204" pitchFamily="34" charset="0"/>
                <a:cs typeface="Calibri" panose="020F0502020204030204" pitchFamily="34" charset="0"/>
              </a:rPr>
              <a:t> and choose Change Picture. </a:t>
            </a:r>
            <a:r>
              <a:rPr lang="en-US" sz="6600" dirty="0" smtClean="0">
                <a:solidFill>
                  <a:prstClr val="white">
                    <a:lumMod val="50000"/>
                  </a:prstClr>
                </a:solidFill>
                <a:latin typeface="Calibri Light" panose="020F0302020204030204" pitchFamily="34" charset="0"/>
                <a:cs typeface="Calibri" panose="020F0502020204030204" pitchFamily="34" charset="0"/>
              </a:rPr>
              <a:t>Maintain the</a:t>
            </a:r>
            <a:r>
              <a:rPr lang="en-US" sz="6600" baseline="0" dirty="0" smtClean="0">
                <a:solidFill>
                  <a:prstClr val="white">
                    <a:lumMod val="50000"/>
                  </a:prstClr>
                </a:solidFill>
                <a:latin typeface="Calibri Light" panose="020F0302020204030204" pitchFamily="34" charset="0"/>
                <a:cs typeface="Calibri" panose="020F0502020204030204" pitchFamily="34" charset="0"/>
              </a:rPr>
              <a:t> proportion of pictures as you r</a:t>
            </a:r>
            <a:r>
              <a:rPr lang="en-US" sz="6600" dirty="0" smtClean="0">
                <a:solidFill>
                  <a:prstClr val="white">
                    <a:lumMod val="50000"/>
                  </a:prstClr>
                </a:solidFill>
                <a:latin typeface="Calibri Light" panose="020F0302020204030204" pitchFamily="34" charset="0"/>
                <a:cs typeface="Calibri" panose="020F0502020204030204" pitchFamily="34" charset="0"/>
              </a:rPr>
              <a:t>esize</a:t>
            </a:r>
            <a:r>
              <a:rPr lang="en-US" sz="6600" baseline="0" dirty="0" smtClean="0">
                <a:solidFill>
                  <a:prstClr val="white">
                    <a:lumMod val="50000"/>
                  </a:prstClr>
                </a:solidFill>
                <a:latin typeface="Calibri Light" panose="020F0302020204030204" pitchFamily="34" charset="0"/>
                <a:cs typeface="Calibri" panose="020F0502020204030204" pitchFamily="34" charset="0"/>
              </a:rPr>
              <a:t> by dragging a corner.</a:t>
            </a:r>
            <a:endParaRPr sz="6600" dirty="0">
              <a:solidFill>
                <a:prstClr val="white">
                  <a:lumMod val="50000"/>
                </a:prstClr>
              </a:solidFill>
              <a:latin typeface="Calibri Light" panose="020F0302020204030204" pitchFamily="34" charset="0"/>
              <a:cs typeface="Calibri" panose="020F0502020204030204" pitchFamily="34" charset="0"/>
            </a:endParaRPr>
          </a:p>
        </p:txBody>
      </p:sp>
      <p:sp>
        <p:nvSpPr>
          <p:cNvPr id="40" name="Line 115"/>
          <p:cNvSpPr>
            <a:spLocks noChangeShapeType="1"/>
          </p:cNvSpPr>
          <p:nvPr/>
        </p:nvSpPr>
        <p:spPr bwMode="white">
          <a:xfrm>
            <a:off x="1143000" y="6172200"/>
            <a:ext cx="0" cy="91440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48" name="Line 115"/>
          <p:cNvSpPr>
            <a:spLocks noChangeShapeType="1"/>
          </p:cNvSpPr>
          <p:nvPr/>
        </p:nvSpPr>
        <p:spPr bwMode="white">
          <a:xfrm>
            <a:off x="1143000" y="23301960"/>
            <a:ext cx="0" cy="91440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49" name="Rectangle 48"/>
          <p:cNvSpPr/>
          <p:nvPr userDrawn="1"/>
        </p:nvSpPr>
        <p:spPr>
          <a:xfrm>
            <a:off x="14927686" y="6172200"/>
            <a:ext cx="457200" cy="9144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Line 115"/>
          <p:cNvSpPr>
            <a:spLocks noChangeShapeType="1"/>
          </p:cNvSpPr>
          <p:nvPr userDrawn="1"/>
        </p:nvSpPr>
        <p:spPr bwMode="white">
          <a:xfrm>
            <a:off x="15387315" y="6172200"/>
            <a:ext cx="0" cy="91440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51" name="Rectangle 50"/>
          <p:cNvSpPr/>
          <p:nvPr userDrawn="1"/>
        </p:nvSpPr>
        <p:spPr>
          <a:xfrm>
            <a:off x="29138880" y="6172200"/>
            <a:ext cx="457200" cy="9144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Line 115"/>
          <p:cNvSpPr>
            <a:spLocks noChangeShapeType="1"/>
          </p:cNvSpPr>
          <p:nvPr userDrawn="1"/>
        </p:nvSpPr>
        <p:spPr bwMode="white">
          <a:xfrm>
            <a:off x="29596080" y="6172200"/>
            <a:ext cx="0" cy="91440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53" name="Rectangle 52"/>
          <p:cNvSpPr/>
          <p:nvPr userDrawn="1"/>
        </p:nvSpPr>
        <p:spPr>
          <a:xfrm>
            <a:off x="29141928" y="23298912"/>
            <a:ext cx="457200" cy="9144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Line 115"/>
          <p:cNvSpPr>
            <a:spLocks noChangeShapeType="1"/>
          </p:cNvSpPr>
          <p:nvPr userDrawn="1"/>
        </p:nvSpPr>
        <p:spPr bwMode="white">
          <a:xfrm>
            <a:off x="29596080" y="23298912"/>
            <a:ext cx="0" cy="91440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55" name="Rectangle 54"/>
          <p:cNvSpPr/>
          <p:nvPr userDrawn="1"/>
        </p:nvSpPr>
        <p:spPr>
          <a:xfrm>
            <a:off x="14932152" y="23298912"/>
            <a:ext cx="457200" cy="9144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Line 115"/>
          <p:cNvSpPr>
            <a:spLocks noChangeShapeType="1"/>
          </p:cNvSpPr>
          <p:nvPr userDrawn="1"/>
        </p:nvSpPr>
        <p:spPr bwMode="white">
          <a:xfrm>
            <a:off x="15389352" y="23298912"/>
            <a:ext cx="0" cy="91440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 name="Date Placeholder 2"/>
          <p:cNvSpPr>
            <a:spLocks noGrp="1"/>
          </p:cNvSpPr>
          <p:nvPr userDrawn="1">
            <p:ph type="dt" sz="half" idx="10"/>
          </p:nvPr>
        </p:nvSpPr>
        <p:spPr/>
        <p:txBody>
          <a:bodyPr/>
          <a:lstStyle/>
          <a:p>
            <a:fld id="{ECAA57DF-1C19-4726-AB84-014692BAD8F5}" type="datetimeFigureOut">
              <a:rPr lang="en-US" smtClean="0"/>
              <a:t>4/24/18</a:t>
            </a:fld>
            <a:endParaRPr lang="en-US" dirty="0"/>
          </a:p>
        </p:txBody>
      </p:sp>
      <p:sp>
        <p:nvSpPr>
          <p:cNvPr id="4" name="Footer Placeholder 3"/>
          <p:cNvSpPr>
            <a:spLocks noGrp="1"/>
          </p:cNvSpPr>
          <p:nvPr userDrawn="1">
            <p:ph type="ftr" sz="quarter" idx="11"/>
          </p:nvPr>
        </p:nvSpPr>
        <p:spPr/>
        <p:txBody>
          <a:bodyPr/>
          <a:lstStyle/>
          <a:p>
            <a:endParaRPr lang="en-US" dirty="0"/>
          </a:p>
        </p:txBody>
      </p:sp>
      <p:sp>
        <p:nvSpPr>
          <p:cNvPr id="5" name="Slide Number Placeholder 4"/>
          <p:cNvSpPr>
            <a:spLocks noGrp="1"/>
          </p:cNvSpPr>
          <p:nvPr userDrawn="1">
            <p:ph type="sldNum" sz="quarter" idx="12"/>
          </p:nvPr>
        </p:nvSpPr>
        <p:spPr/>
        <p:txBody>
          <a:bodyPr/>
          <a:lstStyle/>
          <a:p>
            <a:fld id="{91B4C631-C489-4C11-812F-2172FBEAE82B}" type="slidenum">
              <a:rPr lang="en-US" smtClean="0"/>
              <a:t>‹#›</a:t>
            </a:fld>
            <a:endParaRPr lang="en-US" dirty="0"/>
          </a:p>
        </p:txBody>
      </p:sp>
      <p:sp>
        <p:nvSpPr>
          <p:cNvPr id="46" name="Line 115"/>
          <p:cNvSpPr>
            <a:spLocks noChangeShapeType="1"/>
          </p:cNvSpPr>
          <p:nvPr/>
        </p:nvSpPr>
        <p:spPr bwMode="white">
          <a:xfrm>
            <a:off x="1143000" y="14798040"/>
            <a:ext cx="0" cy="91440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extLst>
      <p:ext uri="{BB962C8B-B14F-4D97-AF65-F5344CB8AC3E}">
        <p14:creationId xmlns:p14="http://schemas.microsoft.com/office/powerpoint/2010/main" val="1903386534"/>
      </p:ext>
    </p:extLst>
  </p:cSld>
  <p:clrMapOvr>
    <a:masterClrMapping/>
  </p:clrMapOvr>
  <p:extLst mod="1">
    <p:ext uri="{DCECCB84-F9BA-43D5-87BE-67443E8EF086}">
      <p15:sldGuideLst xmlns:p15="http://schemas.microsoft.com/office/powerpoint/2012/main" xmlns="">
        <p15:guide id="1" pos="9168">
          <p15:clr>
            <a:srgbClr val="A4A3A4"/>
          </p15:clr>
        </p15:guide>
        <p15:guide id="2" pos="18480">
          <p15:clr>
            <a:srgbClr val="A4A3A4"/>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AA57DF-1C19-4726-AB84-014692BAD8F5}" type="datetimeFigureOut">
              <a:rPr lang="en-US" smtClean="0"/>
              <a:pPr/>
              <a:t>4/24/18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B4C631-C489-4C11-812F-2172FBEAE82B}" type="slidenum">
              <a:rPr lang="en-US" smtClean="0"/>
              <a:pPr/>
              <a:t>‹#›</a:t>
            </a:fld>
            <a:endParaRPr lang="en-US" dirty="0"/>
          </a:p>
        </p:txBody>
      </p:sp>
    </p:spTree>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23606347"/>
            <a:ext cx="43891200" cy="9312048"/>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838" dirty="0"/>
          </a:p>
        </p:txBody>
      </p:sp>
      <p:sp>
        <p:nvSpPr>
          <p:cNvPr id="2" name="Title 1"/>
          <p:cNvSpPr>
            <a:spLocks noGrp="1"/>
          </p:cNvSpPr>
          <p:nvPr>
            <p:ph type="title"/>
          </p:nvPr>
        </p:nvSpPr>
        <p:spPr>
          <a:xfrm>
            <a:off x="7801661" y="5881421"/>
            <a:ext cx="33412176" cy="16898112"/>
          </a:xfrm>
        </p:spPr>
        <p:txBody>
          <a:bodyPr anchor="ctr">
            <a:normAutofit/>
          </a:bodyPr>
          <a:lstStyle>
            <a:lvl1pPr>
              <a:lnSpc>
                <a:spcPct val="85000"/>
              </a:lnSpc>
              <a:defRPr sz="31680" b="1"/>
            </a:lvl1pPr>
          </a:lstStyle>
          <a:p>
            <a:r>
              <a:rPr lang="en-US" smtClean="0"/>
              <a:t>Click to edit Master title style</a:t>
            </a:r>
            <a:endParaRPr lang="en-US" dirty="0"/>
          </a:p>
        </p:txBody>
      </p:sp>
      <p:sp>
        <p:nvSpPr>
          <p:cNvPr id="3" name="Text Placeholder 2"/>
          <p:cNvSpPr>
            <a:spLocks noGrp="1"/>
          </p:cNvSpPr>
          <p:nvPr>
            <p:ph type="body" idx="1"/>
          </p:nvPr>
        </p:nvSpPr>
        <p:spPr>
          <a:xfrm>
            <a:off x="7796784" y="24096269"/>
            <a:ext cx="32589216" cy="5120640"/>
          </a:xfrm>
        </p:spPr>
        <p:txBody>
          <a:bodyPr anchor="t">
            <a:normAutofit/>
          </a:bodyPr>
          <a:lstStyle>
            <a:lvl1pPr marL="0" indent="0">
              <a:buNone/>
              <a:defRPr sz="8640" b="1">
                <a:solidFill>
                  <a:schemeClr val="accent2">
                    <a:lumMod val="50000"/>
                  </a:schemeClr>
                </a:solidFill>
              </a:defRPr>
            </a:lvl1pPr>
            <a:lvl2pPr marL="2194560" indent="0">
              <a:buNone/>
              <a:defRPr sz="864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0937205" y="30109370"/>
            <a:ext cx="9519514" cy="1752600"/>
          </a:xfrm>
        </p:spPr>
        <p:txBody>
          <a:bodyPr/>
          <a:lstStyle/>
          <a:p>
            <a:fld id="{ECAA57DF-1C19-4726-AB84-014692BAD8F5}" type="datetimeFigureOut">
              <a:rPr lang="en-US" smtClean="0"/>
              <a:pPr/>
              <a:t>4/24/18</a:t>
            </a:fld>
            <a:endParaRPr lang="en-US" dirty="0"/>
          </a:p>
        </p:txBody>
      </p:sp>
      <p:sp>
        <p:nvSpPr>
          <p:cNvPr id="5" name="Footer Placeholder 4"/>
          <p:cNvSpPr>
            <a:spLocks noGrp="1"/>
          </p:cNvSpPr>
          <p:nvPr>
            <p:ph type="ftr" sz="quarter" idx="11"/>
          </p:nvPr>
        </p:nvSpPr>
        <p:spPr>
          <a:xfrm>
            <a:off x="7857749" y="30109370"/>
            <a:ext cx="22779533" cy="1752600"/>
          </a:xfrm>
        </p:spPr>
        <p:txBody>
          <a:bodyPr/>
          <a:lstStyle/>
          <a:p>
            <a:endParaRPr lang="en-US" dirty="0"/>
          </a:p>
        </p:txBody>
      </p:sp>
      <p:grpSp>
        <p:nvGrpSpPr>
          <p:cNvPr id="8" name="Group 7"/>
          <p:cNvGrpSpPr>
            <a:grpSpLocks noChangeAspect="1"/>
          </p:cNvGrpSpPr>
          <p:nvPr/>
        </p:nvGrpSpPr>
        <p:grpSpPr>
          <a:xfrm>
            <a:off x="3042538" y="11666990"/>
            <a:ext cx="4389120" cy="438912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4389120" eaLnBrk="1" fontAlgn="auto" latinLnBrk="0" hangingPunct="1">
                <a:lnSpc>
                  <a:spcPct val="100000"/>
                </a:lnSpc>
                <a:spcBef>
                  <a:spcPts val="0"/>
                </a:spcBef>
                <a:spcAft>
                  <a:spcPts val="0"/>
                </a:spcAft>
                <a:buClrTx/>
                <a:buSzTx/>
                <a:buFontTx/>
                <a:buNone/>
                <a:tabLst/>
                <a:defRPr/>
              </a:pPr>
              <a:endParaRPr kumimoji="0" lang="en-US" sz="96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4389120" eaLnBrk="1" fontAlgn="auto" latinLnBrk="0" hangingPunct="1">
                <a:lnSpc>
                  <a:spcPct val="100000"/>
                </a:lnSpc>
                <a:spcBef>
                  <a:spcPts val="0"/>
                </a:spcBef>
                <a:spcAft>
                  <a:spcPts val="0"/>
                </a:spcAft>
                <a:buClrTx/>
                <a:buSzTx/>
                <a:buFontTx/>
                <a:buNone/>
                <a:tabLst/>
                <a:defRPr/>
              </a:pPr>
              <a:endParaRPr kumimoji="0" lang="en-US" sz="864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3098160" y="12041313"/>
            <a:ext cx="4277875" cy="3457594"/>
          </a:xfrm>
        </p:spPr>
        <p:txBody>
          <a:bodyPr/>
          <a:lstStyle>
            <a:lvl1pPr>
              <a:defRPr sz="13440"/>
            </a:lvl1pPr>
          </a:lstStyle>
          <a:p>
            <a:fld id="{91B4C631-C489-4C11-812F-2172FBEAE82B}" type="slidenum">
              <a:rPr lang="en-US" smtClean="0"/>
              <a:pPr/>
              <a:t>‹#›</a:t>
            </a:fld>
            <a:endParaRPr lang="en-US" dirty="0"/>
          </a:p>
        </p:txBody>
      </p:sp>
    </p:spTree>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291840" y="10533888"/>
            <a:ext cx="17556480" cy="19092672"/>
          </a:xfrm>
        </p:spPr>
        <p:txBody>
          <a:bodyPr/>
          <a:lstStyle>
            <a:lvl1pPr>
              <a:defRPr sz="9600"/>
            </a:lvl1pPr>
            <a:lvl2pPr>
              <a:defRPr sz="8640"/>
            </a:lvl2pPr>
            <a:lvl3pPr>
              <a:defRPr sz="7680"/>
            </a:lvl3pPr>
            <a:lvl4pPr>
              <a:defRPr sz="7680"/>
            </a:lvl4pPr>
            <a:lvl5pPr>
              <a:defRPr sz="7680"/>
            </a:lvl5pPr>
            <a:lvl6pPr>
              <a:defRPr sz="8640"/>
            </a:lvl6pPr>
            <a:lvl7pPr>
              <a:defRPr sz="8640"/>
            </a:lvl7pPr>
            <a:lvl8pPr>
              <a:defRPr sz="8640"/>
            </a:lvl8pPr>
            <a:lvl9pPr>
              <a:defRPr sz="864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3002646" y="10533888"/>
            <a:ext cx="17556480" cy="19092672"/>
          </a:xfrm>
        </p:spPr>
        <p:txBody>
          <a:bodyPr/>
          <a:lstStyle>
            <a:lvl1pPr>
              <a:defRPr sz="9600"/>
            </a:lvl1pPr>
            <a:lvl2pPr>
              <a:defRPr sz="8640"/>
            </a:lvl2pPr>
            <a:lvl3pPr>
              <a:defRPr sz="7680"/>
            </a:lvl3pPr>
            <a:lvl4pPr>
              <a:defRPr sz="7680"/>
            </a:lvl4pPr>
            <a:lvl5pPr>
              <a:defRPr sz="7680"/>
            </a:lvl5pPr>
            <a:lvl6pPr>
              <a:defRPr sz="8640"/>
            </a:lvl6pPr>
            <a:lvl7pPr>
              <a:defRPr sz="8640"/>
            </a:lvl7pPr>
            <a:lvl8pPr>
              <a:defRPr sz="8640"/>
            </a:lvl8pPr>
            <a:lvl9pPr>
              <a:defRPr sz="864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CAA57DF-1C19-4726-AB84-014692BAD8F5}" type="datetimeFigureOut">
              <a:rPr lang="en-US" smtClean="0"/>
              <a:pPr/>
              <a:t>4/24/18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B4C631-C489-4C11-812F-2172FBEAE82B}" type="slidenum">
              <a:rPr lang="en-US" smtClean="0"/>
              <a:pPr/>
              <a:t>‹#›</a:t>
            </a:fld>
            <a:endParaRPr lang="en-US" dirty="0"/>
          </a:p>
        </p:txBody>
      </p:sp>
    </p:spTree>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291840" y="9831629"/>
            <a:ext cx="17556480" cy="3072384"/>
          </a:xfrm>
        </p:spPr>
        <p:txBody>
          <a:bodyPr anchor="ctr">
            <a:normAutofit/>
          </a:bodyPr>
          <a:lstStyle>
            <a:lvl1pPr marL="0" indent="0">
              <a:buNone/>
              <a:defRPr sz="9600" b="1">
                <a:solidFill>
                  <a:schemeClr val="accent2">
                    <a:lumMod val="75000"/>
                  </a:schemeClr>
                </a:solidFill>
              </a:defRPr>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4" name="Content Placeholder 3"/>
          <p:cNvSpPr>
            <a:spLocks noGrp="1"/>
          </p:cNvSpPr>
          <p:nvPr>
            <p:ph sz="half" idx="2"/>
          </p:nvPr>
        </p:nvSpPr>
        <p:spPr>
          <a:xfrm>
            <a:off x="3291840" y="13167360"/>
            <a:ext cx="17556480" cy="15800832"/>
          </a:xfrm>
        </p:spPr>
        <p:txBody>
          <a:bodyPr/>
          <a:lstStyle>
            <a:lvl1pPr>
              <a:defRPr sz="9600"/>
            </a:lvl1pPr>
            <a:lvl2pPr>
              <a:defRPr sz="8640"/>
            </a:lvl2pPr>
            <a:lvl3pPr>
              <a:defRPr sz="7680"/>
            </a:lvl3pPr>
            <a:lvl4pPr>
              <a:defRPr sz="7680"/>
            </a:lvl4pPr>
            <a:lvl5pPr>
              <a:defRPr sz="7680"/>
            </a:lvl5pPr>
            <a:lvl6pPr>
              <a:defRPr sz="7680"/>
            </a:lvl6pPr>
            <a:lvl7pPr>
              <a:defRPr sz="7680"/>
            </a:lvl7pPr>
            <a:lvl8pPr>
              <a:defRPr sz="7680"/>
            </a:lvl8pPr>
            <a:lvl9pPr>
              <a:defRPr sz="7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3139806" y="9831629"/>
            <a:ext cx="17556480" cy="3072384"/>
          </a:xfrm>
        </p:spPr>
        <p:txBody>
          <a:bodyPr anchor="ctr">
            <a:normAutofit/>
          </a:bodyPr>
          <a:lstStyle>
            <a:lvl1pPr marL="0" indent="0">
              <a:buNone/>
              <a:defRPr sz="9600" b="1">
                <a:solidFill>
                  <a:schemeClr val="accent2">
                    <a:lumMod val="75000"/>
                  </a:schemeClr>
                </a:solidFill>
              </a:defRPr>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6" name="Content Placeholder 5"/>
          <p:cNvSpPr>
            <a:spLocks noGrp="1"/>
          </p:cNvSpPr>
          <p:nvPr>
            <p:ph sz="quarter" idx="4"/>
          </p:nvPr>
        </p:nvSpPr>
        <p:spPr>
          <a:xfrm>
            <a:off x="23139806" y="13167360"/>
            <a:ext cx="17556480" cy="15800832"/>
          </a:xfrm>
        </p:spPr>
        <p:txBody>
          <a:bodyPr/>
          <a:lstStyle>
            <a:lvl1pPr>
              <a:defRPr sz="9600"/>
            </a:lvl1pPr>
            <a:lvl2pPr>
              <a:defRPr sz="8640"/>
            </a:lvl2pPr>
            <a:lvl3pPr>
              <a:defRPr sz="7680"/>
            </a:lvl3pPr>
            <a:lvl4pPr>
              <a:defRPr sz="7680"/>
            </a:lvl4pPr>
            <a:lvl5pPr>
              <a:defRPr sz="7680"/>
            </a:lvl5pPr>
            <a:lvl6pPr>
              <a:defRPr sz="7680"/>
            </a:lvl6pPr>
            <a:lvl7pPr>
              <a:defRPr sz="7680"/>
            </a:lvl7pPr>
            <a:lvl8pPr>
              <a:defRPr sz="7680"/>
            </a:lvl8pPr>
            <a:lvl9pPr>
              <a:defRPr sz="7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CAA57DF-1C19-4726-AB84-014692BAD8F5}" type="datetimeFigureOut">
              <a:rPr lang="en-US" smtClean="0"/>
              <a:pPr/>
              <a:t>4/24/18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1B4C631-C489-4C11-812F-2172FBEAE82B}" type="slidenum">
              <a:rPr lang="en-US" smtClean="0"/>
              <a:pPr/>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CAA57DF-1C19-4726-AB84-014692BAD8F5}" type="datetimeFigureOut">
              <a:rPr lang="en-US" smtClean="0"/>
              <a:pPr/>
              <a:t>4/24/18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1B4C631-C489-4C11-812F-2172FBEAE82B}" type="slidenum">
              <a:rPr lang="en-US" smtClean="0"/>
              <a:pPr/>
              <a:t>‹#›</a:t>
            </a:fld>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AA57DF-1C19-4726-AB84-014692BAD8F5}" type="datetimeFigureOut">
              <a:rPr lang="en-US" smtClean="0"/>
              <a:pPr/>
              <a:t>4/24/18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1B4C631-C489-4C11-812F-2172FBEAE82B}" type="slidenum">
              <a:rPr lang="en-US" smtClean="0"/>
              <a:pPr/>
              <a:t>‹#›</a:t>
            </a:fld>
            <a:endParaRPr lang="en-US" dirty="0"/>
          </a:p>
        </p:txBody>
      </p:sp>
    </p:spTree>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29893469" y="7"/>
            <a:ext cx="13997731" cy="32918395"/>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838" dirty="0"/>
          </a:p>
        </p:txBody>
      </p:sp>
      <p:sp>
        <p:nvSpPr>
          <p:cNvPr id="2" name="Title 1"/>
          <p:cNvSpPr>
            <a:spLocks noGrp="1"/>
          </p:cNvSpPr>
          <p:nvPr>
            <p:ph type="title"/>
          </p:nvPr>
        </p:nvSpPr>
        <p:spPr>
          <a:xfrm>
            <a:off x="30778704" y="3291840"/>
            <a:ext cx="11521440" cy="8339328"/>
          </a:xfrm>
        </p:spPr>
        <p:txBody>
          <a:bodyPr anchor="b">
            <a:normAutofit/>
          </a:bodyPr>
          <a:lstStyle>
            <a:lvl1pPr>
              <a:defRPr sz="13440" b="1"/>
            </a:lvl1pPr>
          </a:lstStyle>
          <a:p>
            <a:r>
              <a:rPr lang="en-US" smtClean="0"/>
              <a:t>Click to edit Master title style</a:t>
            </a:r>
            <a:endParaRPr lang="en-US" dirty="0"/>
          </a:p>
        </p:txBody>
      </p:sp>
      <p:sp>
        <p:nvSpPr>
          <p:cNvPr id="3" name="Content Placeholder 2"/>
          <p:cNvSpPr>
            <a:spLocks noGrp="1"/>
          </p:cNvSpPr>
          <p:nvPr>
            <p:ph idx="1"/>
          </p:nvPr>
        </p:nvSpPr>
        <p:spPr>
          <a:xfrm>
            <a:off x="3017520" y="3291840"/>
            <a:ext cx="24162106" cy="24096269"/>
          </a:xfrm>
        </p:spPr>
        <p:txBody>
          <a:bodyPr/>
          <a:lstStyle>
            <a:lvl1pPr>
              <a:defRPr sz="9600"/>
            </a:lvl1pPr>
            <a:lvl2pPr>
              <a:defRPr sz="8640"/>
            </a:lvl2pPr>
            <a:lvl3pPr>
              <a:defRPr sz="7680"/>
            </a:lvl3pPr>
            <a:lvl4pPr>
              <a:defRPr sz="7680"/>
            </a:lvl4pPr>
            <a:lvl5pPr>
              <a:defRPr sz="768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0778704" y="11631168"/>
            <a:ext cx="11521440" cy="15800832"/>
          </a:xfrm>
        </p:spPr>
        <p:txBody>
          <a:bodyPr>
            <a:normAutofit/>
          </a:bodyPr>
          <a:lstStyle>
            <a:lvl1pPr marL="0" indent="0">
              <a:lnSpc>
                <a:spcPct val="100000"/>
              </a:lnSpc>
              <a:spcBef>
                <a:spcPts val="4800"/>
              </a:spcBef>
              <a:buNone/>
              <a:defRPr sz="6480">
                <a:solidFill>
                  <a:schemeClr val="accent2">
                    <a:lumMod val="50000"/>
                  </a:schemeClr>
                </a:solidFill>
              </a:defRPr>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AA57DF-1C19-4726-AB84-014692BAD8F5}" type="datetimeFigureOut">
              <a:rPr lang="en-US" smtClean="0"/>
              <a:pPr/>
              <a:t>4/24/18</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12" name="Group 11"/>
          <p:cNvGrpSpPr/>
          <p:nvPr/>
        </p:nvGrpSpPr>
        <p:grpSpPr>
          <a:xfrm>
            <a:off x="40908787" y="30025238"/>
            <a:ext cx="1887322" cy="188732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4389120" eaLnBrk="1" fontAlgn="auto" latinLnBrk="0" hangingPunct="1">
                <a:lnSpc>
                  <a:spcPct val="100000"/>
                </a:lnSpc>
                <a:spcBef>
                  <a:spcPts val="0"/>
                </a:spcBef>
                <a:spcAft>
                  <a:spcPts val="0"/>
                </a:spcAft>
                <a:buClrTx/>
                <a:buSzTx/>
                <a:buFontTx/>
                <a:buNone/>
                <a:tabLst/>
                <a:defRPr/>
              </a:pPr>
              <a:endParaRPr kumimoji="0" lang="en-US" sz="96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txBody>
            <a:bodyPr rtlCol="0" anchor="ctr"/>
            <a:lstStyle/>
            <a:p>
              <a:pPr marL="0" marR="0" lvl="0" indent="0" algn="ctr" defTabSz="4389120" eaLnBrk="1" fontAlgn="auto" latinLnBrk="0" hangingPunct="1">
                <a:lnSpc>
                  <a:spcPct val="100000"/>
                </a:lnSpc>
                <a:spcBef>
                  <a:spcPts val="0"/>
                </a:spcBef>
                <a:spcAft>
                  <a:spcPts val="0"/>
                </a:spcAft>
                <a:buClrTx/>
                <a:buSzTx/>
                <a:buFontTx/>
                <a:buNone/>
                <a:tabLst/>
                <a:defRPr/>
              </a:pPr>
              <a:endParaRPr kumimoji="0" lang="en-US" sz="864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91B4C631-C489-4C11-812F-2172FBEAE82B}" type="slidenum">
              <a:rPr lang="en-US" smtClean="0"/>
              <a:pPr/>
              <a:t>‹#›</a:t>
            </a:fld>
            <a:endParaRPr lang="en-US" dirty="0"/>
          </a:p>
        </p:txBody>
      </p:sp>
    </p:spTree>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29893469" y="7"/>
            <a:ext cx="13997731" cy="32918395"/>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838" dirty="0"/>
          </a:p>
        </p:txBody>
      </p:sp>
      <p:sp>
        <p:nvSpPr>
          <p:cNvPr id="2" name="Title 1"/>
          <p:cNvSpPr>
            <a:spLocks noGrp="1"/>
          </p:cNvSpPr>
          <p:nvPr>
            <p:ph type="title"/>
          </p:nvPr>
        </p:nvSpPr>
        <p:spPr>
          <a:xfrm>
            <a:off x="30778704" y="3291840"/>
            <a:ext cx="11521440" cy="8339328"/>
          </a:xfrm>
        </p:spPr>
        <p:txBody>
          <a:bodyPr anchor="b">
            <a:normAutofit/>
          </a:bodyPr>
          <a:lstStyle>
            <a:lvl1pPr>
              <a:defRPr sz="13440" b="1"/>
            </a:lvl1pPr>
          </a:lstStyle>
          <a:p>
            <a:r>
              <a:rPr lang="en-US" smtClean="0"/>
              <a:t>Click to edit Master title style</a:t>
            </a:r>
            <a:endParaRPr lang="en-US" dirty="0"/>
          </a:p>
        </p:txBody>
      </p:sp>
      <p:sp>
        <p:nvSpPr>
          <p:cNvPr id="3" name="Picture Placeholder 2"/>
          <p:cNvSpPr>
            <a:spLocks noGrp="1"/>
          </p:cNvSpPr>
          <p:nvPr>
            <p:ph type="pic" idx="1"/>
          </p:nvPr>
        </p:nvSpPr>
        <p:spPr>
          <a:xfrm>
            <a:off x="2" y="0"/>
            <a:ext cx="29893464" cy="32918400"/>
          </a:xfrm>
          <a:solidFill>
            <a:schemeClr val="tx2">
              <a:lumMod val="20000"/>
              <a:lumOff val="80000"/>
            </a:schemeClr>
          </a:solidFill>
        </p:spPr>
        <p:txBody>
          <a:bodyPr/>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30778704" y="11631168"/>
            <a:ext cx="11521440" cy="15800832"/>
          </a:xfrm>
        </p:spPr>
        <p:txBody>
          <a:bodyPr>
            <a:normAutofit/>
          </a:bodyPr>
          <a:lstStyle>
            <a:lvl1pPr marL="0" indent="0">
              <a:lnSpc>
                <a:spcPct val="100000"/>
              </a:lnSpc>
              <a:spcBef>
                <a:spcPts val="4800"/>
              </a:spcBef>
              <a:buNone/>
              <a:defRPr sz="6480">
                <a:solidFill>
                  <a:schemeClr val="accent2">
                    <a:lumMod val="50000"/>
                  </a:schemeClr>
                </a:solidFill>
              </a:defRPr>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2">
                    <a:lumMod val="50000"/>
                  </a:schemeClr>
                </a:solidFill>
              </a:defRPr>
            </a:lvl1pPr>
          </a:lstStyle>
          <a:p>
            <a:fld id="{ECAA57DF-1C19-4726-AB84-014692BAD8F5}" type="datetimeFigureOut">
              <a:rPr lang="en-US" smtClean="0"/>
              <a:pPr/>
              <a:t>4/24/18</a:t>
            </a:fld>
            <a:endParaRPr lang="en-US" dirty="0"/>
          </a:p>
        </p:txBody>
      </p:sp>
      <p:grpSp>
        <p:nvGrpSpPr>
          <p:cNvPr id="12" name="Group 11"/>
          <p:cNvGrpSpPr/>
          <p:nvPr/>
        </p:nvGrpSpPr>
        <p:grpSpPr>
          <a:xfrm>
            <a:off x="40908787" y="30025238"/>
            <a:ext cx="1887322" cy="188732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4389120" eaLnBrk="1" fontAlgn="auto" latinLnBrk="0" hangingPunct="1">
                <a:lnSpc>
                  <a:spcPct val="100000"/>
                </a:lnSpc>
                <a:spcBef>
                  <a:spcPts val="0"/>
                </a:spcBef>
                <a:spcAft>
                  <a:spcPts val="0"/>
                </a:spcAft>
                <a:buClrTx/>
                <a:buSzTx/>
                <a:buFontTx/>
                <a:buNone/>
                <a:tabLst/>
                <a:defRPr/>
              </a:pPr>
              <a:endParaRPr kumimoji="0" lang="en-US" sz="96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txBody>
            <a:bodyPr rtlCol="0" anchor="ctr"/>
            <a:lstStyle/>
            <a:p>
              <a:pPr marL="0" marR="0" lvl="0" indent="0" algn="ctr" defTabSz="4389120" eaLnBrk="1" fontAlgn="auto" latinLnBrk="0" hangingPunct="1">
                <a:lnSpc>
                  <a:spcPct val="100000"/>
                </a:lnSpc>
                <a:spcBef>
                  <a:spcPts val="0"/>
                </a:spcBef>
                <a:spcAft>
                  <a:spcPts val="0"/>
                </a:spcAft>
                <a:buClrTx/>
                <a:buSzTx/>
                <a:buFontTx/>
                <a:buNone/>
                <a:tabLst/>
                <a:defRPr/>
              </a:pPr>
              <a:endParaRPr kumimoji="0" lang="en-US" sz="864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91B4C631-C489-4C11-812F-2172FBEAE82B}" type="slidenum">
              <a:rPr lang="en-US" smtClean="0"/>
              <a:pPr/>
              <a:t>‹#›</a:t>
            </a:fld>
            <a:endParaRPr lang="en-US" dirty="0"/>
          </a:p>
        </p:txBody>
      </p:sp>
    </p:spTree>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2.png"/><Relationship Id="rId15" Type="http://schemas.microsoft.com/office/2007/relationships/hdphoto" Target="../media/hdphoto1.wdp"/><Relationship Id="rId16"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40908787" y="30025238"/>
            <a:ext cx="1887322" cy="188732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4">
                <a:duotone>
                  <a:schemeClr val="accent2">
                    <a:shade val="45000"/>
                    <a:satMod val="135000"/>
                  </a:schemeClr>
                  <a:prstClr val="white"/>
                </a:duotone>
                <a:extLst>
                  <a:ext uri="{BEBA8EAE-BF5A-486C-A8C5-ECC9F3942E4B}">
                    <a14:imgProps xmlns:a14="http://schemas.microsoft.com/office/drawing/2010/main">
                      <a14:imgLayer r:embed="rId1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4389120" eaLnBrk="1" fontAlgn="auto" latinLnBrk="0" hangingPunct="1">
                <a:lnSpc>
                  <a:spcPct val="100000"/>
                </a:lnSpc>
                <a:spcBef>
                  <a:spcPts val="0"/>
                </a:spcBef>
                <a:spcAft>
                  <a:spcPts val="0"/>
                </a:spcAft>
                <a:buClrTx/>
                <a:buSzTx/>
                <a:buFontTx/>
                <a:buNone/>
                <a:tabLst/>
                <a:defRPr/>
              </a:pPr>
              <a:endParaRPr kumimoji="0" lang="en-US" sz="96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txBody>
            <a:bodyPr rtlCol="0" anchor="ctr"/>
            <a:lstStyle/>
            <a:p>
              <a:pPr marL="0" marR="0" lvl="0" indent="0" algn="ctr" defTabSz="4389120" eaLnBrk="1" fontAlgn="auto" latinLnBrk="0" hangingPunct="1">
                <a:lnSpc>
                  <a:spcPct val="100000"/>
                </a:lnSpc>
                <a:spcBef>
                  <a:spcPts val="0"/>
                </a:spcBef>
                <a:spcAft>
                  <a:spcPts val="0"/>
                </a:spcAft>
                <a:buClrTx/>
                <a:buSzTx/>
                <a:buFontTx/>
                <a:buNone/>
                <a:tabLst/>
                <a:defRPr/>
              </a:pPr>
              <a:endParaRPr kumimoji="0" lang="en-US" sz="864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Placeholder 1"/>
          <p:cNvSpPr>
            <a:spLocks noGrp="1"/>
          </p:cNvSpPr>
          <p:nvPr>
            <p:ph type="title"/>
          </p:nvPr>
        </p:nvSpPr>
        <p:spPr>
          <a:xfrm>
            <a:off x="3291840" y="2326234"/>
            <a:ext cx="37307520" cy="772485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291840" y="10182758"/>
            <a:ext cx="37307520" cy="194438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8763367" y="30109370"/>
            <a:ext cx="11784787" cy="1752600"/>
          </a:xfrm>
          <a:prstGeom prst="rect">
            <a:avLst/>
          </a:prstGeom>
        </p:spPr>
        <p:txBody>
          <a:bodyPr vert="horz" lIns="91440" tIns="45720" rIns="91440" bIns="45720" rtlCol="0" anchor="ctr"/>
          <a:lstStyle>
            <a:lvl1pPr algn="r">
              <a:defRPr sz="4800">
                <a:solidFill>
                  <a:schemeClr val="accent2">
                    <a:lumMod val="50000"/>
                  </a:schemeClr>
                </a:solidFill>
              </a:defRPr>
            </a:lvl1pPr>
          </a:lstStyle>
          <a:p>
            <a:fld id="{ECAA57DF-1C19-4726-AB84-014692BAD8F5}" type="datetimeFigureOut">
              <a:rPr lang="en-US" smtClean="0"/>
              <a:pPr/>
              <a:t>4/24/18</a:t>
            </a:fld>
            <a:endParaRPr lang="en-US" dirty="0"/>
          </a:p>
        </p:txBody>
      </p:sp>
      <p:sp>
        <p:nvSpPr>
          <p:cNvPr id="5" name="Footer Placeholder 4"/>
          <p:cNvSpPr>
            <a:spLocks noGrp="1"/>
          </p:cNvSpPr>
          <p:nvPr>
            <p:ph type="ftr" sz="quarter" idx="3"/>
          </p:nvPr>
        </p:nvSpPr>
        <p:spPr>
          <a:xfrm>
            <a:off x="3291840" y="30109370"/>
            <a:ext cx="22779533" cy="1752600"/>
          </a:xfrm>
          <a:prstGeom prst="rect">
            <a:avLst/>
          </a:prstGeom>
        </p:spPr>
        <p:txBody>
          <a:bodyPr vert="horz" lIns="91440" tIns="45720" rIns="91440" bIns="45720" rtlCol="0" anchor="ctr"/>
          <a:lstStyle>
            <a:lvl1pPr algn="l">
              <a:defRPr sz="4800">
                <a:solidFill>
                  <a:schemeClr val="accent2">
                    <a:lumMod val="50000"/>
                  </a:schemeClr>
                </a:solidFill>
              </a:defRPr>
            </a:lvl1pPr>
          </a:lstStyle>
          <a:p>
            <a:endParaRPr lang="en-US" dirty="0"/>
          </a:p>
        </p:txBody>
      </p:sp>
      <p:sp>
        <p:nvSpPr>
          <p:cNvPr id="6" name="Slide Number Placeholder 5"/>
          <p:cNvSpPr>
            <a:spLocks noGrp="1"/>
          </p:cNvSpPr>
          <p:nvPr>
            <p:ph type="sldNum" sz="quarter" idx="4"/>
          </p:nvPr>
        </p:nvSpPr>
        <p:spPr>
          <a:xfrm>
            <a:off x="40720061" y="30109370"/>
            <a:ext cx="2304288" cy="1752600"/>
          </a:xfrm>
          <a:prstGeom prst="rect">
            <a:avLst/>
          </a:prstGeom>
        </p:spPr>
        <p:txBody>
          <a:bodyPr vert="horz" lIns="91440" tIns="45720" rIns="91440" bIns="45720" rtlCol="0" anchor="ctr"/>
          <a:lstStyle>
            <a:lvl1pPr algn="ctr">
              <a:defRPr sz="5280" b="1" spc="-336" baseline="0">
                <a:solidFill>
                  <a:srgbClr val="FFFFFF"/>
                </a:solidFill>
                <a:latin typeface="+mj-lt"/>
              </a:defRPr>
            </a:lvl1pPr>
          </a:lstStyle>
          <a:p>
            <a:fld id="{91B4C631-C489-4C11-812F-2172FBEAE82B}" type="slidenum">
              <a:rPr lang="en-US" smtClean="0"/>
              <a:pPr/>
              <a:t>‹#›</a:t>
            </a:fld>
            <a:endParaRPr lang="en-US" dirty="0"/>
          </a:p>
        </p:txBody>
      </p:sp>
      <p:sp>
        <p:nvSpPr>
          <p:cNvPr id="10" name="Rectangle 104"/>
          <p:cNvSpPr>
            <a:spLocks noChangeArrowheads="1"/>
          </p:cNvSpPr>
          <p:nvPr userDrawn="1"/>
        </p:nvSpPr>
        <p:spPr bwMode="auto">
          <a:xfrm flipH="1">
            <a:off x="685800" y="0"/>
            <a:ext cx="457200" cy="3886200"/>
          </a:xfrm>
          <a:prstGeom prst="rect">
            <a:avLst/>
          </a:prstGeom>
          <a:solidFill>
            <a:schemeClr val="accent2"/>
          </a:solidFill>
          <a:ln>
            <a:noFill/>
          </a:ln>
          <a:effectLst/>
        </p:spPr>
        <p:txBody>
          <a:bodyPr wrap="none" anchor="ctr"/>
          <a:lstStyle/>
          <a:p>
            <a:endParaRPr lang="en-US" dirty="0"/>
          </a:p>
        </p:txBody>
      </p:sp>
      <p:sp>
        <p:nvSpPr>
          <p:cNvPr id="11" name="Rectangle 10"/>
          <p:cNvSpPr/>
          <p:nvPr userDrawn="1"/>
        </p:nvSpPr>
        <p:spPr bwMode="auto">
          <a:xfrm>
            <a:off x="1142999" y="0"/>
            <a:ext cx="42748200" cy="38862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p:cNvGrpSpPr/>
          <p:nvPr userDrawn="1"/>
        </p:nvGrpSpPr>
        <p:grpSpPr bwMode="white">
          <a:xfrm>
            <a:off x="1143000" y="0"/>
            <a:ext cx="42748200" cy="5513832"/>
            <a:chOff x="1143000" y="0"/>
            <a:chExt cx="42748200" cy="5513832"/>
          </a:xfrm>
        </p:grpSpPr>
        <p:sp>
          <p:nvSpPr>
            <p:cNvPr id="14" name="Line 112"/>
            <p:cNvSpPr>
              <a:spLocks noChangeShapeType="1"/>
            </p:cNvSpPr>
            <p:nvPr userDrawn="1"/>
          </p:nvSpPr>
          <p:spPr bwMode="white">
            <a:xfrm>
              <a:off x="1143000" y="3899217"/>
              <a:ext cx="42748200" cy="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5" name="Line 115"/>
            <p:cNvSpPr>
              <a:spLocks noChangeShapeType="1"/>
            </p:cNvSpPr>
            <p:nvPr userDrawn="1"/>
          </p:nvSpPr>
          <p:spPr bwMode="white">
            <a:xfrm>
              <a:off x="1143000" y="0"/>
              <a:ext cx="0" cy="5513832"/>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6" name="Line 112"/>
            <p:cNvSpPr>
              <a:spLocks noChangeShapeType="1"/>
            </p:cNvSpPr>
            <p:nvPr userDrawn="1"/>
          </p:nvSpPr>
          <p:spPr bwMode="white">
            <a:xfrm>
              <a:off x="1143000" y="5486400"/>
              <a:ext cx="42748200" cy="0"/>
            </a:xfrm>
            <a:prstGeom prst="line">
              <a:avLst/>
            </a:prstGeom>
            <a:noFill/>
            <a:ln w="57150">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spTree>
    <p:extLst>
      <p:ext uri="{BB962C8B-B14F-4D97-AF65-F5344CB8AC3E}">
        <p14:creationId xmlns:p14="http://schemas.microsoft.com/office/powerpoint/2010/main" val="875742775"/>
      </p:ext>
    </p:extLst>
  </p:cSld>
  <p:clrMap bg1="lt1" tx1="dk1" bg2="lt2" tx2="dk2" accent1="accent1" accent2="accent2" accent3="accent3" accent4="accent4" accent5="accent5" accent6="accent6" hlink="hlink" folHlink="folHlink"/>
  <p:sldLayoutIdLst>
    <p:sldLayoutId id="2147484209" r:id="rId1"/>
    <p:sldLayoutId id="2147484210" r:id="rId2"/>
    <p:sldLayoutId id="2147484211" r:id="rId3"/>
    <p:sldLayoutId id="2147484212" r:id="rId4"/>
    <p:sldLayoutId id="2147484213" r:id="rId5"/>
    <p:sldLayoutId id="2147484214" r:id="rId6"/>
    <p:sldLayoutId id="2147484215" r:id="rId7"/>
    <p:sldLayoutId id="2147484216" r:id="rId8"/>
    <p:sldLayoutId id="2147484217" r:id="rId9"/>
    <p:sldLayoutId id="2147484218" r:id="rId10"/>
    <p:sldLayoutId id="2147484219" r:id="rId11"/>
    <p:sldLayoutId id="2147484220" r:id="rId12"/>
  </p:sldLayoutIdLst>
  <p:txStyles>
    <p:titleStyle>
      <a:lvl1pPr algn="l" defTabSz="4389120" rtl="0" eaLnBrk="1" latinLnBrk="0" hangingPunct="1">
        <a:lnSpc>
          <a:spcPct val="90000"/>
        </a:lnSpc>
        <a:spcBef>
          <a:spcPct val="0"/>
        </a:spcBef>
        <a:buNone/>
        <a:defRPr sz="20160" b="1" kern="1200" cap="none" baseline="0">
          <a:blipFill>
            <a:blip r:embed="rId16">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877824" indent="-877824" algn="l" defTabSz="4389120" rtl="0" eaLnBrk="1" latinLnBrk="0" hangingPunct="1">
        <a:lnSpc>
          <a:spcPct val="90000"/>
        </a:lnSpc>
        <a:spcBef>
          <a:spcPts val="5760"/>
        </a:spcBef>
        <a:buClr>
          <a:schemeClr val="accent2"/>
        </a:buClr>
        <a:buSzPct val="85000"/>
        <a:buFont typeface="Wingdings" pitchFamily="2" charset="2"/>
        <a:buChar char="§"/>
        <a:defRPr sz="9600" kern="1200">
          <a:solidFill>
            <a:schemeClr val="tx1"/>
          </a:solidFill>
          <a:latin typeface="+mn-lt"/>
          <a:ea typeface="+mn-ea"/>
          <a:cs typeface="+mn-cs"/>
        </a:defRPr>
      </a:lvl1pPr>
      <a:lvl2pPr marL="2194560" indent="-877824" algn="l" defTabSz="4389120" rtl="0" eaLnBrk="1" latinLnBrk="0" hangingPunct="1">
        <a:lnSpc>
          <a:spcPct val="90000"/>
        </a:lnSpc>
        <a:spcBef>
          <a:spcPts val="1920"/>
        </a:spcBef>
        <a:spcAft>
          <a:spcPts val="960"/>
        </a:spcAft>
        <a:buClr>
          <a:schemeClr val="accent2"/>
        </a:buClr>
        <a:buSzPct val="85000"/>
        <a:buFont typeface="Wingdings" pitchFamily="2" charset="2"/>
        <a:buChar char="§"/>
        <a:defRPr sz="8640" kern="1200">
          <a:solidFill>
            <a:schemeClr val="tx1"/>
          </a:solidFill>
          <a:latin typeface="+mn-lt"/>
          <a:ea typeface="+mn-ea"/>
          <a:cs typeface="+mn-cs"/>
        </a:defRPr>
      </a:lvl2pPr>
      <a:lvl3pPr marL="3511296" indent="-877824" algn="l" defTabSz="4389120" rtl="0" eaLnBrk="1" latinLnBrk="0" hangingPunct="1">
        <a:lnSpc>
          <a:spcPct val="90000"/>
        </a:lnSpc>
        <a:spcBef>
          <a:spcPts val="1920"/>
        </a:spcBef>
        <a:spcAft>
          <a:spcPts val="960"/>
        </a:spcAft>
        <a:buClr>
          <a:schemeClr val="accent2"/>
        </a:buClr>
        <a:buSzPct val="85000"/>
        <a:buFont typeface="Wingdings" pitchFamily="2" charset="2"/>
        <a:buChar char="§"/>
        <a:defRPr sz="7680" kern="1200">
          <a:solidFill>
            <a:schemeClr val="tx1"/>
          </a:solidFill>
          <a:latin typeface="+mn-lt"/>
          <a:ea typeface="+mn-ea"/>
          <a:cs typeface="+mn-cs"/>
        </a:defRPr>
      </a:lvl3pPr>
      <a:lvl4pPr marL="4828032" indent="-877824" algn="l" defTabSz="4389120" rtl="0" eaLnBrk="1" latinLnBrk="0" hangingPunct="1">
        <a:lnSpc>
          <a:spcPct val="90000"/>
        </a:lnSpc>
        <a:spcBef>
          <a:spcPts val="1920"/>
        </a:spcBef>
        <a:spcAft>
          <a:spcPts val="960"/>
        </a:spcAft>
        <a:buClr>
          <a:schemeClr val="accent2"/>
        </a:buClr>
        <a:buSzPct val="85000"/>
        <a:buFont typeface="Wingdings" pitchFamily="2" charset="2"/>
        <a:buChar char="§"/>
        <a:defRPr sz="7680" kern="1200">
          <a:solidFill>
            <a:schemeClr val="tx1"/>
          </a:solidFill>
          <a:latin typeface="+mn-lt"/>
          <a:ea typeface="+mn-ea"/>
          <a:cs typeface="+mn-cs"/>
        </a:defRPr>
      </a:lvl4pPr>
      <a:lvl5pPr marL="6144768" indent="-877824" algn="l" defTabSz="4389120" rtl="0" eaLnBrk="1" latinLnBrk="0" hangingPunct="1">
        <a:lnSpc>
          <a:spcPct val="90000"/>
        </a:lnSpc>
        <a:spcBef>
          <a:spcPts val="1920"/>
        </a:spcBef>
        <a:spcAft>
          <a:spcPts val="960"/>
        </a:spcAft>
        <a:buClr>
          <a:schemeClr val="accent2"/>
        </a:buClr>
        <a:buSzPct val="85000"/>
        <a:buFont typeface="Wingdings" pitchFamily="2" charset="2"/>
        <a:buChar char="§"/>
        <a:defRPr sz="7680" kern="1200">
          <a:solidFill>
            <a:schemeClr val="tx1"/>
          </a:solidFill>
          <a:latin typeface="+mn-lt"/>
          <a:ea typeface="+mn-ea"/>
          <a:cs typeface="+mn-cs"/>
        </a:defRPr>
      </a:lvl5pPr>
      <a:lvl6pPr marL="7680000" indent="-1097280" algn="l" defTabSz="4389120" rtl="0" eaLnBrk="1" latinLnBrk="0" hangingPunct="1">
        <a:lnSpc>
          <a:spcPct val="90000"/>
        </a:lnSpc>
        <a:spcBef>
          <a:spcPts val="1920"/>
        </a:spcBef>
        <a:spcAft>
          <a:spcPts val="960"/>
        </a:spcAft>
        <a:buClr>
          <a:schemeClr val="accent2"/>
        </a:buClr>
        <a:buSzPct val="85000"/>
        <a:buFont typeface="Wingdings" pitchFamily="2" charset="2"/>
        <a:buChar char="§"/>
        <a:defRPr sz="7680" kern="1200">
          <a:solidFill>
            <a:schemeClr val="tx1"/>
          </a:solidFill>
          <a:latin typeface="+mn-lt"/>
          <a:ea typeface="+mn-ea"/>
          <a:cs typeface="+mn-cs"/>
        </a:defRPr>
      </a:lvl6pPr>
      <a:lvl7pPr marL="9120000" indent="-1097280" algn="l" defTabSz="4389120" rtl="0" eaLnBrk="1" latinLnBrk="0" hangingPunct="1">
        <a:lnSpc>
          <a:spcPct val="90000"/>
        </a:lnSpc>
        <a:spcBef>
          <a:spcPts val="1920"/>
        </a:spcBef>
        <a:spcAft>
          <a:spcPts val="960"/>
        </a:spcAft>
        <a:buClr>
          <a:schemeClr val="accent2"/>
        </a:buClr>
        <a:buSzPct val="85000"/>
        <a:buFont typeface="Wingdings" pitchFamily="2" charset="2"/>
        <a:buChar char="§"/>
        <a:defRPr sz="7680" kern="1200">
          <a:solidFill>
            <a:schemeClr val="tx1"/>
          </a:solidFill>
          <a:latin typeface="+mn-lt"/>
          <a:ea typeface="+mn-ea"/>
          <a:cs typeface="+mn-cs"/>
        </a:defRPr>
      </a:lvl7pPr>
      <a:lvl8pPr marL="10560000" indent="-1097280" algn="l" defTabSz="4389120" rtl="0" eaLnBrk="1" latinLnBrk="0" hangingPunct="1">
        <a:lnSpc>
          <a:spcPct val="90000"/>
        </a:lnSpc>
        <a:spcBef>
          <a:spcPts val="1920"/>
        </a:spcBef>
        <a:spcAft>
          <a:spcPts val="960"/>
        </a:spcAft>
        <a:buClr>
          <a:schemeClr val="accent2"/>
        </a:buClr>
        <a:buSzPct val="85000"/>
        <a:buFont typeface="Wingdings" pitchFamily="2" charset="2"/>
        <a:buChar char="§"/>
        <a:defRPr sz="7680" kern="1200">
          <a:solidFill>
            <a:schemeClr val="tx1"/>
          </a:solidFill>
          <a:latin typeface="+mn-lt"/>
          <a:ea typeface="+mn-ea"/>
          <a:cs typeface="+mn-cs"/>
        </a:defRPr>
      </a:lvl8pPr>
      <a:lvl9pPr marL="12000000" indent="-1097280" algn="l" defTabSz="4389120" rtl="0" eaLnBrk="1" latinLnBrk="0" hangingPunct="1">
        <a:lnSpc>
          <a:spcPct val="90000"/>
        </a:lnSpc>
        <a:spcBef>
          <a:spcPts val="1920"/>
        </a:spcBef>
        <a:spcAft>
          <a:spcPts val="960"/>
        </a:spcAft>
        <a:buClr>
          <a:schemeClr val="accent2"/>
        </a:buClr>
        <a:buSzPct val="85000"/>
        <a:buFont typeface="Wingdings" pitchFamily="2" charset="2"/>
        <a:buChar char="§"/>
        <a:defRPr sz="768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1" orient="horz" pos="10368" userDrawn="1">
          <p15:clr>
            <a:srgbClr val="A4A3A4"/>
          </p15:clr>
        </p15:guide>
        <p15:guide id="2" pos="720" userDrawn="1">
          <p15:clr>
            <a:srgbClr val="A4A3A4"/>
          </p15:clr>
        </p15:guide>
        <p15:guide id="3" pos="26928" userDrawn="1">
          <p15:clr>
            <a:srgbClr val="A4A3A4"/>
          </p15:clr>
        </p15:guide>
        <p15:guide id="4" pos="13824" userDrawn="1">
          <p15:clr>
            <a:srgbClr val="A4A3A4"/>
          </p15:clr>
        </p15:guide>
      </p15:sldGuideLst>
    </p:ext>
  </p:extLst>
</p:sldMaster>
</file>

<file path=ppt/slides/_rels/slide1.xml.rels><?xml version="1.0" encoding="UTF-8" standalone="yes"?>
<Relationships xmlns="http://schemas.openxmlformats.org/package/2006/relationships"><Relationship Id="rId11" Type="http://schemas.microsoft.com/office/2007/relationships/hdphoto" Target="../media/hdphoto7.wdp"/><Relationship Id="rId12" Type="http://schemas.openxmlformats.org/officeDocument/2006/relationships/image" Target="../media/image10.jpg"/><Relationship Id="rId1" Type="http://schemas.openxmlformats.org/officeDocument/2006/relationships/slideLayout" Target="../slideLayouts/slideLayout12.xml"/><Relationship Id="rId2" Type="http://schemas.openxmlformats.org/officeDocument/2006/relationships/image" Target="../media/image5.png"/><Relationship Id="rId3" Type="http://schemas.microsoft.com/office/2007/relationships/hdphoto" Target="../media/hdphoto3.wdp"/><Relationship Id="rId4" Type="http://schemas.openxmlformats.org/officeDocument/2006/relationships/image" Target="../media/image6.png"/><Relationship Id="rId5" Type="http://schemas.microsoft.com/office/2007/relationships/hdphoto" Target="../media/hdphoto4.wdp"/><Relationship Id="rId6" Type="http://schemas.openxmlformats.org/officeDocument/2006/relationships/image" Target="../media/image7.png"/><Relationship Id="rId7" Type="http://schemas.microsoft.com/office/2007/relationships/hdphoto" Target="../media/hdphoto5.wdp"/><Relationship Id="rId8" Type="http://schemas.openxmlformats.org/officeDocument/2006/relationships/image" Target="../media/image8.png"/><Relationship Id="rId9" Type="http://schemas.microsoft.com/office/2007/relationships/hdphoto" Target="../media/hdphoto6.wdp"/><Relationship Id="rId10"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70431" y="585154"/>
            <a:ext cx="42720769" cy="3053928"/>
          </a:xfrm>
          <a:noFill/>
        </p:spPr>
        <p:txBody>
          <a:bodyPr>
            <a:normAutofit/>
          </a:bodyPr>
          <a:lstStyle/>
          <a:p>
            <a:pPr algn="ctr"/>
            <a:r>
              <a:rPr lang="en-US" sz="8800" dirty="0" smtClean="0">
                <a:latin typeface="American Typewriter" charset="0"/>
                <a:ea typeface="American Typewriter" charset="0"/>
                <a:cs typeface="American Typewriter" charset="0"/>
              </a:rPr>
              <a:t>Newspaper Coverage of First Ladies: Objective Truth or Biased Opinion?</a:t>
            </a:r>
            <a:endParaRPr lang="en-US" sz="8800" dirty="0">
              <a:latin typeface="Goudy Old Style" charset="0"/>
              <a:ea typeface="Goudy Old Style" charset="0"/>
              <a:cs typeface="Goudy Old Style" charset="0"/>
            </a:endParaRPr>
          </a:p>
        </p:txBody>
      </p:sp>
      <p:sp>
        <p:nvSpPr>
          <p:cNvPr id="23" name="Text Placeholder 22"/>
          <p:cNvSpPr>
            <a:spLocks noGrp="1"/>
          </p:cNvSpPr>
          <p:nvPr>
            <p:ph type="body" sz="quarter" idx="36"/>
          </p:nvPr>
        </p:nvSpPr>
        <p:spPr/>
        <p:txBody>
          <a:bodyPr/>
          <a:lstStyle/>
          <a:p>
            <a:r>
              <a:rPr lang="en-US" sz="6600" dirty="0" smtClean="0"/>
              <a:t>By Molly Igoe</a:t>
            </a:r>
            <a:endParaRPr lang="en-US" sz="6600" dirty="0"/>
          </a:p>
        </p:txBody>
      </p:sp>
      <p:sp>
        <p:nvSpPr>
          <p:cNvPr id="5" name="Text Placeholder 4"/>
          <p:cNvSpPr>
            <a:spLocks noGrp="1"/>
          </p:cNvSpPr>
          <p:nvPr>
            <p:ph type="body" sz="quarter" idx="13"/>
          </p:nvPr>
        </p:nvSpPr>
        <p:spPr>
          <a:solidFill>
            <a:schemeClr val="accent4">
              <a:lumMod val="75000"/>
            </a:schemeClr>
          </a:solidFill>
        </p:spPr>
        <p:txBody>
          <a:bodyPr/>
          <a:lstStyle/>
          <a:p>
            <a:r>
              <a:rPr lang="en-US" dirty="0" smtClean="0">
                <a:latin typeface="American Typewriter" charset="0"/>
                <a:ea typeface="American Typewriter" charset="0"/>
                <a:cs typeface="American Typewriter" charset="0"/>
              </a:rPr>
              <a:t>Abstract</a:t>
            </a:r>
            <a:endParaRPr lang="en-US" dirty="0">
              <a:latin typeface="American Typewriter" charset="0"/>
              <a:ea typeface="American Typewriter" charset="0"/>
              <a:cs typeface="American Typewriter" charset="0"/>
            </a:endParaRPr>
          </a:p>
        </p:txBody>
      </p:sp>
      <p:sp>
        <p:nvSpPr>
          <p:cNvPr id="12" name="Content Placeholder 11"/>
          <p:cNvSpPr>
            <a:spLocks noGrp="1"/>
          </p:cNvSpPr>
          <p:nvPr>
            <p:ph sz="quarter" idx="24"/>
          </p:nvPr>
        </p:nvSpPr>
        <p:spPr>
          <a:xfrm>
            <a:off x="1174552" y="15401722"/>
            <a:ext cx="13048488" cy="7004607"/>
          </a:xfrm>
        </p:spPr>
        <p:txBody>
          <a:bodyPr>
            <a:normAutofit lnSpcReduction="10000"/>
          </a:bodyPr>
          <a:lstStyle/>
          <a:p>
            <a:pPr>
              <a:buFont typeface="Courier New" charset="0"/>
              <a:buChar char="o"/>
            </a:pPr>
            <a:r>
              <a:rPr lang="en-US" sz="2600" dirty="0" smtClean="0"/>
              <a:t>Scholars like Scharrer and Bissell looked at newspaper coverage of Barbara Bush, Nancy Reagan, and Hillary Clinton, and found that when the story was framed with the first lady being involved in politics, the tone of coverage was more negative in comparison to when other frames were used</a:t>
            </a:r>
          </a:p>
          <a:p>
            <a:pPr>
              <a:buFont typeface="Courier New" charset="0"/>
              <a:buChar char="o"/>
            </a:pPr>
            <a:r>
              <a:rPr lang="en-US" sz="2600" dirty="0" smtClean="0"/>
              <a:t>Burden and Mughan looked just at newspaper coverage of Hillary Clinton from 1993 to 1997 and found that the more negative stories there were of her, the lower her approval rating were; they concluded that negative coverage had a greater impact on the public’s perception of her than positive coverage</a:t>
            </a:r>
          </a:p>
          <a:p>
            <a:pPr>
              <a:buFont typeface="Courier New" charset="0"/>
              <a:buChar char="o"/>
            </a:pPr>
            <a:r>
              <a:rPr lang="en-US" sz="2600" dirty="0" smtClean="0"/>
              <a:t>In general, first ladies have historically been covered in the media with traditional duties in mind, including being a social trendsetter and a hostess for the White House. As the expectations for first ladies have evolved into a more public role, coverage has reflected the debate over women’s proper place in the public sphere</a:t>
            </a:r>
            <a:endParaRPr lang="en-US" dirty="0"/>
          </a:p>
        </p:txBody>
      </p:sp>
      <p:sp>
        <p:nvSpPr>
          <p:cNvPr id="7" name="Text Placeholder 6"/>
          <p:cNvSpPr>
            <a:spLocks noGrp="1"/>
          </p:cNvSpPr>
          <p:nvPr>
            <p:ph type="body" sz="quarter" idx="17"/>
          </p:nvPr>
        </p:nvSpPr>
        <p:spPr>
          <a:xfrm>
            <a:off x="1170431" y="14336242"/>
            <a:ext cx="13048488" cy="961943"/>
          </a:xfrm>
          <a:solidFill>
            <a:schemeClr val="tx2">
              <a:lumMod val="75000"/>
            </a:schemeClr>
          </a:solidFill>
        </p:spPr>
        <p:txBody>
          <a:bodyPr/>
          <a:lstStyle/>
          <a:p>
            <a:r>
              <a:rPr lang="en-US" dirty="0" smtClean="0">
                <a:latin typeface="American Typewriter" charset="0"/>
                <a:ea typeface="American Typewriter" charset="0"/>
                <a:cs typeface="American Typewriter" charset="0"/>
              </a:rPr>
              <a:t>Background</a:t>
            </a:r>
            <a:endParaRPr lang="en-US" dirty="0">
              <a:latin typeface="American Typewriter" charset="0"/>
              <a:ea typeface="American Typewriter" charset="0"/>
              <a:cs typeface="American Typewriter" charset="0"/>
            </a:endParaRPr>
          </a:p>
        </p:txBody>
      </p:sp>
      <p:sp>
        <p:nvSpPr>
          <p:cNvPr id="20" name="Text Placeholder 19"/>
          <p:cNvSpPr>
            <a:spLocks noGrp="1"/>
          </p:cNvSpPr>
          <p:nvPr>
            <p:ph type="body" sz="quarter" idx="19"/>
          </p:nvPr>
        </p:nvSpPr>
        <p:spPr>
          <a:xfrm>
            <a:off x="1188720" y="27391990"/>
            <a:ext cx="13048488" cy="914400"/>
          </a:xfrm>
          <a:solidFill>
            <a:schemeClr val="accent2">
              <a:lumMod val="75000"/>
            </a:schemeClr>
          </a:solidFill>
        </p:spPr>
        <p:txBody>
          <a:bodyPr/>
          <a:lstStyle/>
          <a:p>
            <a:r>
              <a:rPr lang="en-US" sz="5400" dirty="0" smtClean="0">
                <a:latin typeface="American Typewriter" charset="0"/>
                <a:ea typeface="American Typewriter" charset="0"/>
                <a:cs typeface="American Typewriter" charset="0"/>
              </a:rPr>
              <a:t>Research Questions</a:t>
            </a:r>
            <a:endParaRPr lang="en-US" sz="5400" dirty="0">
              <a:latin typeface="American Typewriter" charset="0"/>
              <a:ea typeface="American Typewriter" charset="0"/>
              <a:cs typeface="American Typewriter" charset="0"/>
            </a:endParaRPr>
          </a:p>
        </p:txBody>
      </p:sp>
      <p:sp>
        <p:nvSpPr>
          <p:cNvPr id="9" name="Text Placeholder 8"/>
          <p:cNvSpPr>
            <a:spLocks noGrp="1"/>
          </p:cNvSpPr>
          <p:nvPr>
            <p:ph type="body" sz="quarter" idx="21"/>
          </p:nvPr>
        </p:nvSpPr>
        <p:spPr/>
        <p:txBody>
          <a:bodyPr/>
          <a:lstStyle/>
          <a:p>
            <a:r>
              <a:rPr lang="en-US" dirty="0" smtClean="0">
                <a:latin typeface="American Typewriter" charset="0"/>
                <a:ea typeface="American Typewriter" charset="0"/>
                <a:cs typeface="American Typewriter" charset="0"/>
              </a:rPr>
              <a:t>Research Methods</a:t>
            </a:r>
            <a:endParaRPr lang="en-US" dirty="0">
              <a:latin typeface="American Typewriter" charset="0"/>
              <a:ea typeface="American Typewriter" charset="0"/>
              <a:cs typeface="American Typewriter" charset="0"/>
            </a:endParaRPr>
          </a:p>
        </p:txBody>
      </p:sp>
      <p:pic>
        <p:nvPicPr>
          <p:cNvPr id="6" name="Content Placeholder 5"/>
          <p:cNvPicPr>
            <a:picLocks noGrp="1" noChangeAspect="1"/>
          </p:cNvPicPr>
          <p:nvPr>
            <p:ph sz="quarter" idx="27"/>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14360979" y="16128798"/>
            <a:ext cx="9827080" cy="7593653"/>
          </a:xfrm>
        </p:spPr>
      </p:pic>
      <p:sp>
        <p:nvSpPr>
          <p:cNvPr id="16" name="Text Placeholder 15"/>
          <p:cNvSpPr>
            <a:spLocks noGrp="1"/>
          </p:cNvSpPr>
          <p:nvPr>
            <p:ph type="body" sz="quarter" idx="29"/>
          </p:nvPr>
        </p:nvSpPr>
        <p:spPr>
          <a:xfrm>
            <a:off x="15416784" y="12535289"/>
            <a:ext cx="13048488" cy="1285239"/>
          </a:xfrm>
          <a:solidFill>
            <a:schemeClr val="accent4">
              <a:lumMod val="60000"/>
              <a:lumOff val="40000"/>
            </a:schemeClr>
          </a:solidFill>
        </p:spPr>
        <p:txBody>
          <a:bodyPr/>
          <a:lstStyle/>
          <a:p>
            <a:r>
              <a:rPr lang="en-US" dirty="0" smtClean="0">
                <a:latin typeface="American Typewriter" charset="0"/>
                <a:ea typeface="American Typewriter" charset="0"/>
                <a:cs typeface="American Typewriter" charset="0"/>
              </a:rPr>
              <a:t>Findings</a:t>
            </a:r>
            <a:endParaRPr lang="en-US" dirty="0">
              <a:latin typeface="American Typewriter" charset="0"/>
              <a:ea typeface="American Typewriter" charset="0"/>
              <a:cs typeface="American Typewriter" charset="0"/>
            </a:endParaRPr>
          </a:p>
        </p:txBody>
      </p:sp>
      <p:sp>
        <p:nvSpPr>
          <p:cNvPr id="18" name="Text Placeholder 17"/>
          <p:cNvSpPr>
            <a:spLocks noGrp="1"/>
          </p:cNvSpPr>
          <p:nvPr>
            <p:ph type="body" sz="quarter" idx="31"/>
          </p:nvPr>
        </p:nvSpPr>
        <p:spPr>
          <a:solidFill>
            <a:schemeClr val="tx2">
              <a:lumMod val="75000"/>
            </a:schemeClr>
          </a:solidFill>
        </p:spPr>
        <p:txBody>
          <a:bodyPr/>
          <a:lstStyle/>
          <a:p>
            <a:r>
              <a:rPr lang="en-US" dirty="0" smtClean="0">
                <a:latin typeface="American Typewriter" charset="0"/>
                <a:ea typeface="American Typewriter" charset="0"/>
                <a:cs typeface="American Typewriter" charset="0"/>
              </a:rPr>
              <a:t>Findings</a:t>
            </a:r>
            <a:endParaRPr lang="en-US" dirty="0">
              <a:latin typeface="American Typewriter" charset="0"/>
              <a:ea typeface="American Typewriter" charset="0"/>
              <a:cs typeface="American Typewriter" charset="0"/>
            </a:endParaRPr>
          </a:p>
        </p:txBody>
      </p:sp>
      <p:sp>
        <p:nvSpPr>
          <p:cNvPr id="21" name="Text Placeholder 20"/>
          <p:cNvSpPr>
            <a:spLocks noGrp="1"/>
          </p:cNvSpPr>
          <p:nvPr>
            <p:ph type="body" sz="quarter" idx="34"/>
          </p:nvPr>
        </p:nvSpPr>
        <p:spPr>
          <a:xfrm>
            <a:off x="29644848" y="25490367"/>
            <a:ext cx="13048488" cy="914400"/>
          </a:xfrm>
          <a:solidFill>
            <a:schemeClr val="accent4">
              <a:lumMod val="75000"/>
            </a:schemeClr>
          </a:solidFill>
        </p:spPr>
        <p:txBody>
          <a:bodyPr/>
          <a:lstStyle/>
          <a:p>
            <a:r>
              <a:rPr lang="en-US" dirty="0" smtClean="0">
                <a:latin typeface="American Typewriter" charset="0"/>
                <a:ea typeface="American Typewriter" charset="0"/>
                <a:cs typeface="American Typewriter" charset="0"/>
              </a:rPr>
              <a:t>Conclusion</a:t>
            </a:r>
            <a:endParaRPr lang="en-US" dirty="0">
              <a:latin typeface="American Typewriter" charset="0"/>
              <a:ea typeface="American Typewriter" charset="0"/>
              <a:cs typeface="American Typewriter" charset="0"/>
            </a:endParaRPr>
          </a:p>
        </p:txBody>
      </p:sp>
      <p:pic>
        <p:nvPicPr>
          <p:cNvPr id="24" name="Content Placeholder 23"/>
          <p:cNvPicPr>
            <a:picLocks noGrp="1" noChangeAspect="1"/>
          </p:cNvPicPr>
          <p:nvPr>
            <p:ph sz="quarter" idx="32"/>
          </p:nvPr>
        </p:nvPicPr>
        <p:blipFill>
          <a:blip r:embed="rId4">
            <a:extLst>
              <a:ext uri="{BEBA8EAE-BF5A-486C-A8C5-ECC9F3942E4B}">
                <a14:imgProps xmlns:a14="http://schemas.microsoft.com/office/drawing/2010/main">
                  <a14:imgLayer r:embed="rId5">
                    <a14:imgEffect>
                      <a14:sharpenSoften amount="50000"/>
                    </a14:imgEffect>
                    <a14:imgEffect>
                      <a14:brightnessContrast bright="-2000"/>
                    </a14:imgEffect>
                  </a14:imgLayer>
                </a14:imgProps>
              </a:ext>
              <a:ext uri="{28A0092B-C50C-407E-A947-70E740481C1C}">
                <a14:useLocalDpi xmlns:a14="http://schemas.microsoft.com/office/drawing/2010/main" val="0"/>
              </a:ext>
            </a:extLst>
          </a:blip>
          <a:stretch>
            <a:fillRect/>
          </a:stretch>
        </p:blipFill>
        <p:spPr>
          <a:xfrm>
            <a:off x="19374914" y="24645555"/>
            <a:ext cx="9719918" cy="7510846"/>
          </a:xfrm>
        </p:spPr>
      </p:pic>
      <p:pic>
        <p:nvPicPr>
          <p:cNvPr id="25" name="Picture 24"/>
          <p:cNvPicPr>
            <a:picLocks noChangeAspect="1"/>
          </p:cNvPicPr>
          <p:nvPr/>
        </p:nvPicPr>
        <p:blipFill>
          <a:blip r:embed="rId6">
            <a:extLst>
              <a:ext uri="{BEBA8EAE-BF5A-486C-A8C5-ECC9F3942E4B}">
                <a14:imgProps xmlns:a14="http://schemas.microsoft.com/office/drawing/2010/main">
                  <a14:imgLayer r:embed="rId7">
                    <a14:imgEffect>
                      <a14:sharpenSoften amount="50000"/>
                    </a14:imgEffect>
                  </a14:imgLayer>
                </a14:imgProps>
              </a:ext>
              <a:ext uri="{28A0092B-C50C-407E-A947-70E740481C1C}">
                <a14:useLocalDpi xmlns:a14="http://schemas.microsoft.com/office/drawing/2010/main" val="0"/>
              </a:ext>
            </a:extLst>
          </a:blip>
          <a:stretch>
            <a:fillRect/>
          </a:stretch>
        </p:blipFill>
        <p:spPr>
          <a:xfrm>
            <a:off x="35528830" y="9092932"/>
            <a:ext cx="7913059" cy="6114637"/>
          </a:xfrm>
          <a:prstGeom prst="rect">
            <a:avLst/>
          </a:prstGeom>
        </p:spPr>
      </p:pic>
      <p:pic>
        <p:nvPicPr>
          <p:cNvPr id="26" name="Picture 25"/>
          <p:cNvPicPr>
            <a:picLocks noChangeAspect="1"/>
          </p:cNvPicPr>
          <p:nvPr/>
        </p:nvPicPr>
        <p:blipFill>
          <a:blip r:embed="rId8">
            <a:extLst>
              <a:ext uri="{BEBA8EAE-BF5A-486C-A8C5-ECC9F3942E4B}">
                <a14:imgProps xmlns:a14="http://schemas.microsoft.com/office/drawing/2010/main">
                  <a14:imgLayer r:embed="rId9">
                    <a14:imgEffect>
                      <a14:sharpenSoften amount="50000"/>
                    </a14:imgEffect>
                  </a14:imgLayer>
                </a14:imgProps>
              </a:ext>
              <a:ext uri="{28A0092B-C50C-407E-A947-70E740481C1C}">
                <a14:useLocalDpi xmlns:a14="http://schemas.microsoft.com/office/drawing/2010/main" val="0"/>
              </a:ext>
            </a:extLst>
          </a:blip>
          <a:stretch>
            <a:fillRect/>
          </a:stretch>
        </p:blipFill>
        <p:spPr>
          <a:xfrm>
            <a:off x="28997048" y="9031525"/>
            <a:ext cx="8332439" cy="6751243"/>
          </a:xfrm>
          <a:prstGeom prst="rect">
            <a:avLst/>
          </a:prstGeom>
        </p:spPr>
      </p:pic>
      <p:sp>
        <p:nvSpPr>
          <p:cNvPr id="10" name="TextBox 9"/>
          <p:cNvSpPr txBox="1"/>
          <p:nvPr/>
        </p:nvSpPr>
        <p:spPr>
          <a:xfrm>
            <a:off x="1780674" y="7699161"/>
            <a:ext cx="11772542" cy="6124754"/>
          </a:xfrm>
          <a:prstGeom prst="rect">
            <a:avLst/>
          </a:prstGeom>
          <a:noFill/>
        </p:spPr>
        <p:txBody>
          <a:bodyPr wrap="square" rtlCol="0">
            <a:spAutoFit/>
          </a:bodyPr>
          <a:lstStyle/>
          <a:p>
            <a:r>
              <a:rPr lang="en-US" sz="2800" dirty="0"/>
              <a:t>First ladies have been subjected to intense public scrutiny since Martha Washington’s tenure. This scrutiny has not faded, but has increased over time into the present-day with the advent of the 24/7 news cycle. The purpose of this thesis is to examine </a:t>
            </a:r>
            <a:r>
              <a:rPr lang="en-US" sz="2800" dirty="0" smtClean="0"/>
              <a:t>newspaper coverage </a:t>
            </a:r>
            <a:r>
              <a:rPr lang="en-US" sz="2800" dirty="0"/>
              <a:t>of four first ladies, Michelle Obama, Laura Bush, Hillary Clinton, and Nancy </a:t>
            </a:r>
            <a:r>
              <a:rPr lang="en-US" sz="2800" dirty="0" smtClean="0"/>
              <a:t>Reagan. This </a:t>
            </a:r>
            <a:r>
              <a:rPr lang="en-US" sz="2800" dirty="0"/>
              <a:t>paper analyzes the tone of coverage for less traditional first ladies, Hillary </a:t>
            </a:r>
            <a:r>
              <a:rPr lang="en-US" sz="2800" dirty="0" smtClean="0"/>
              <a:t>Clinton, </a:t>
            </a:r>
            <a:r>
              <a:rPr lang="en-US" sz="2800" dirty="0"/>
              <a:t>because of her large political role, and Michelle Obama, as the only non-white first lady. This thesis also compares how the liberal paper and conservative papers cover the Democratic first ladies, versus how they cover the Republican first ladies, to see if the first lady’s </a:t>
            </a:r>
            <a:r>
              <a:rPr lang="en-US" sz="2800" dirty="0" smtClean="0"/>
              <a:t>party affiliation </a:t>
            </a:r>
            <a:r>
              <a:rPr lang="en-US" sz="2800" dirty="0"/>
              <a:t>impacts coverage. Lastly, the differences between how female and male reporters cover the first ladies </a:t>
            </a:r>
            <a:r>
              <a:rPr lang="en-US" sz="2800" dirty="0" smtClean="0"/>
              <a:t>are analyzed</a:t>
            </a:r>
            <a:r>
              <a:rPr lang="en-US" sz="2800" dirty="0"/>
              <a:t>. </a:t>
            </a:r>
          </a:p>
        </p:txBody>
      </p:sp>
      <p:sp>
        <p:nvSpPr>
          <p:cNvPr id="14" name="TextBox 13"/>
          <p:cNvSpPr txBox="1"/>
          <p:nvPr/>
        </p:nvSpPr>
        <p:spPr>
          <a:xfrm>
            <a:off x="1419726" y="28711394"/>
            <a:ext cx="11697233" cy="2123658"/>
          </a:xfrm>
          <a:prstGeom prst="rect">
            <a:avLst/>
          </a:prstGeom>
          <a:noFill/>
        </p:spPr>
        <p:txBody>
          <a:bodyPr wrap="square" rtlCol="0">
            <a:spAutoFit/>
          </a:bodyPr>
          <a:lstStyle/>
          <a:p>
            <a:pPr marL="342900" marR="0" lvl="0" indent="-342900" defTabSz="914400" eaLnBrk="1" fontAlgn="auto" latinLnBrk="0" hangingPunct="1">
              <a:spcBef>
                <a:spcPts val="0"/>
              </a:spcBef>
              <a:spcAft>
                <a:spcPts val="0"/>
              </a:spcAft>
              <a:buClrTx/>
              <a:buSzTx/>
              <a:buFont typeface="Courier New" charset="0"/>
              <a:buChar char="o"/>
              <a:tabLst/>
              <a:defRPr/>
            </a:pPr>
            <a:r>
              <a:rPr lang="en-US" sz="2200" dirty="0" smtClean="0"/>
              <a:t>How do frames impact newspaper coverage of first ladies?</a:t>
            </a:r>
          </a:p>
          <a:p>
            <a:pPr marL="342900" marR="0" lvl="0" indent="-342900" defTabSz="914400" eaLnBrk="1" fontAlgn="auto" latinLnBrk="0" hangingPunct="1">
              <a:spcBef>
                <a:spcPts val="0"/>
              </a:spcBef>
              <a:spcAft>
                <a:spcPts val="0"/>
              </a:spcAft>
              <a:buClrTx/>
              <a:buSzTx/>
              <a:buFont typeface="Courier New" charset="0"/>
              <a:buChar char="o"/>
              <a:tabLst/>
              <a:defRPr/>
            </a:pPr>
            <a:endParaRPr lang="en-US" sz="2200" dirty="0"/>
          </a:p>
          <a:p>
            <a:pPr marL="342900" marR="0" lvl="0" indent="-342900" defTabSz="914400" eaLnBrk="1" fontAlgn="auto" latinLnBrk="0" hangingPunct="1">
              <a:spcBef>
                <a:spcPts val="0"/>
              </a:spcBef>
              <a:spcAft>
                <a:spcPts val="0"/>
              </a:spcAft>
              <a:buClrTx/>
              <a:buSzTx/>
              <a:buFont typeface="Courier New" charset="0"/>
              <a:buChar char="o"/>
              <a:tabLst/>
              <a:defRPr/>
            </a:pPr>
            <a:r>
              <a:rPr lang="en-US" sz="2200" dirty="0" smtClean="0"/>
              <a:t>Will first ladies who have a less traditional background receive more negative coverage than first ladies who have more traditional background?</a:t>
            </a:r>
          </a:p>
          <a:p>
            <a:pPr marL="342900" marR="0" lvl="0" indent="-342900" defTabSz="914400" eaLnBrk="1" fontAlgn="auto" latinLnBrk="0" hangingPunct="1">
              <a:spcBef>
                <a:spcPts val="0"/>
              </a:spcBef>
              <a:spcAft>
                <a:spcPts val="0"/>
              </a:spcAft>
              <a:buClrTx/>
              <a:buSzTx/>
              <a:buFont typeface="Courier New" charset="0"/>
              <a:buChar char="o"/>
              <a:tabLst/>
              <a:defRPr/>
            </a:pPr>
            <a:endParaRPr lang="en-US" sz="2200" dirty="0"/>
          </a:p>
          <a:p>
            <a:pPr marL="342900" marR="0" lvl="0" indent="-342900" defTabSz="914400" eaLnBrk="1" fontAlgn="auto" latinLnBrk="0" hangingPunct="1">
              <a:spcBef>
                <a:spcPts val="0"/>
              </a:spcBef>
              <a:spcAft>
                <a:spcPts val="0"/>
              </a:spcAft>
              <a:buClrTx/>
              <a:buSzTx/>
              <a:buFont typeface="Courier New" charset="0"/>
              <a:buChar char="o"/>
              <a:tabLst/>
              <a:defRPr/>
            </a:pPr>
            <a:r>
              <a:rPr lang="en-US" sz="2200" dirty="0" smtClean="0"/>
              <a:t>Is newspaper coverage of first ladies impacted by their party affiliation?</a:t>
            </a:r>
            <a:endParaRPr lang="en-US" sz="2200" dirty="0"/>
          </a:p>
        </p:txBody>
      </p:sp>
      <p:sp>
        <p:nvSpPr>
          <p:cNvPr id="22" name="TextBox 21"/>
          <p:cNvSpPr txBox="1"/>
          <p:nvPr/>
        </p:nvSpPr>
        <p:spPr>
          <a:xfrm>
            <a:off x="1419725" y="26379432"/>
            <a:ext cx="12079708" cy="1138773"/>
          </a:xfrm>
          <a:prstGeom prst="rect">
            <a:avLst/>
          </a:prstGeom>
          <a:noFill/>
        </p:spPr>
        <p:txBody>
          <a:bodyPr wrap="square" rtlCol="0">
            <a:spAutoFit/>
          </a:bodyPr>
          <a:lstStyle/>
          <a:p>
            <a:pPr marL="457200" indent="-457200">
              <a:buFont typeface="Courier New" charset="0"/>
              <a:buChar char="o"/>
            </a:pPr>
            <a:endParaRPr lang="en-US" sz="2200" dirty="0" smtClean="0"/>
          </a:p>
          <a:p>
            <a:pPr marL="457200" indent="-457200">
              <a:buFont typeface="Courier New" charset="0"/>
              <a:buChar char="o"/>
            </a:pPr>
            <a:endParaRPr lang="en-US" sz="2000" dirty="0" smtClean="0"/>
          </a:p>
          <a:p>
            <a:pPr marL="457200" indent="-457200">
              <a:buFont typeface="Courier New" charset="0"/>
              <a:buChar char="o"/>
            </a:pPr>
            <a:endParaRPr lang="en-US" sz="2600" dirty="0"/>
          </a:p>
        </p:txBody>
      </p:sp>
      <p:sp>
        <p:nvSpPr>
          <p:cNvPr id="28" name="TextBox 27"/>
          <p:cNvSpPr txBox="1"/>
          <p:nvPr/>
        </p:nvSpPr>
        <p:spPr>
          <a:xfrm>
            <a:off x="15425057" y="7300349"/>
            <a:ext cx="12573000" cy="6494085"/>
          </a:xfrm>
          <a:prstGeom prst="rect">
            <a:avLst/>
          </a:prstGeom>
          <a:noFill/>
        </p:spPr>
        <p:txBody>
          <a:bodyPr wrap="square" rtlCol="0">
            <a:spAutoFit/>
          </a:bodyPr>
          <a:lstStyle/>
          <a:p>
            <a:pPr marL="457200" indent="-457200">
              <a:buFont typeface="Courier New" charset="0"/>
              <a:buChar char="o"/>
            </a:pPr>
            <a:r>
              <a:rPr lang="en-US" sz="2600" dirty="0" smtClean="0"/>
              <a:t>I utilized content analysis to look at the tone, frames used, reporter gender, and ideological bias of newspaper coverage of first ladies using approximately 200 articles for each first lady: 100 from </a:t>
            </a:r>
            <a:r>
              <a:rPr lang="en-US" sz="2600" i="1" dirty="0" smtClean="0"/>
              <a:t>The Washington Post</a:t>
            </a:r>
            <a:r>
              <a:rPr lang="en-US" sz="2600" dirty="0" smtClean="0"/>
              <a:t>, the more liberal paper</a:t>
            </a:r>
            <a:r>
              <a:rPr lang="en-US" sz="2600" i="1" dirty="0" smtClean="0"/>
              <a:t>, </a:t>
            </a:r>
            <a:r>
              <a:rPr lang="en-US" sz="2600" dirty="0" smtClean="0"/>
              <a:t>and</a:t>
            </a:r>
            <a:r>
              <a:rPr lang="en-US" sz="2600" i="1" dirty="0" smtClean="0"/>
              <a:t> </a:t>
            </a:r>
            <a:r>
              <a:rPr lang="en-US" sz="2600" dirty="0" smtClean="0"/>
              <a:t>100 articles total from the </a:t>
            </a:r>
            <a:r>
              <a:rPr lang="en-US" sz="2600" i="1" dirty="0" smtClean="0"/>
              <a:t>New York Post</a:t>
            </a:r>
            <a:r>
              <a:rPr lang="en-US" sz="2600" dirty="0" smtClean="0"/>
              <a:t>, the </a:t>
            </a:r>
            <a:r>
              <a:rPr lang="en-US" sz="2600" i="1" dirty="0" smtClean="0"/>
              <a:t>Pittsburgh Post Gazette</a:t>
            </a:r>
            <a:r>
              <a:rPr lang="en-US" sz="2600" dirty="0" smtClean="0"/>
              <a:t>, and </a:t>
            </a:r>
            <a:r>
              <a:rPr lang="en-US" sz="2600" i="1" dirty="0" smtClean="0"/>
              <a:t>The Wall Street Journal, </a:t>
            </a:r>
            <a:r>
              <a:rPr lang="en-US" sz="2600" dirty="0" smtClean="0"/>
              <a:t>the more conservative papers</a:t>
            </a:r>
          </a:p>
          <a:p>
            <a:pPr marL="457200" indent="-457200">
              <a:buFont typeface="Courier New" charset="0"/>
              <a:buChar char="o"/>
            </a:pPr>
            <a:endParaRPr lang="en-US" sz="2600" dirty="0" smtClean="0"/>
          </a:p>
          <a:p>
            <a:pPr marL="457200" indent="-457200">
              <a:buFont typeface="Courier New" charset="0"/>
              <a:buChar char="o"/>
            </a:pPr>
            <a:r>
              <a:rPr lang="en-US" sz="2600" dirty="0" smtClean="0"/>
              <a:t>For each article, I recorded the tone, the frame used, the reporter’s gender, the length, and the date it was written</a:t>
            </a:r>
          </a:p>
          <a:p>
            <a:pPr marL="457200" indent="-457200">
              <a:buFont typeface="Courier New" charset="0"/>
              <a:buChar char="o"/>
            </a:pPr>
            <a:endParaRPr lang="en-US" sz="2600" dirty="0" smtClean="0"/>
          </a:p>
          <a:p>
            <a:pPr marL="457200" indent="-457200">
              <a:buFont typeface="Courier New" charset="0"/>
              <a:buChar char="o"/>
            </a:pPr>
            <a:r>
              <a:rPr lang="en-US" sz="2600" dirty="0" smtClean="0"/>
              <a:t>I used systematic random sampling, looking at every third article</a:t>
            </a:r>
            <a:r>
              <a:rPr lang="en-US" sz="2600" dirty="0"/>
              <a:t> </a:t>
            </a:r>
            <a:r>
              <a:rPr lang="en-US" sz="2600" dirty="0" smtClean="0"/>
              <a:t>dating from the start of her husband’s inauguration to his last day in office</a:t>
            </a:r>
          </a:p>
          <a:p>
            <a:endParaRPr lang="en-US" sz="2600" i="1" dirty="0"/>
          </a:p>
          <a:p>
            <a:endParaRPr lang="en-US" sz="2600" dirty="0" smtClean="0"/>
          </a:p>
          <a:p>
            <a:endParaRPr lang="en-US" sz="2600" dirty="0"/>
          </a:p>
          <a:p>
            <a:r>
              <a:rPr lang="en-US" sz="2600" dirty="0" smtClean="0"/>
              <a:t> </a:t>
            </a:r>
            <a:endParaRPr lang="en-US" sz="2600" dirty="0"/>
          </a:p>
        </p:txBody>
      </p:sp>
      <p:sp>
        <p:nvSpPr>
          <p:cNvPr id="30" name="TextBox 29"/>
          <p:cNvSpPr txBox="1"/>
          <p:nvPr/>
        </p:nvSpPr>
        <p:spPr>
          <a:xfrm>
            <a:off x="23680058" y="18175512"/>
            <a:ext cx="4487337" cy="3785652"/>
          </a:xfrm>
          <a:prstGeom prst="rect">
            <a:avLst/>
          </a:prstGeom>
          <a:noFill/>
        </p:spPr>
        <p:txBody>
          <a:bodyPr wrap="square" rtlCol="0">
            <a:spAutoFit/>
          </a:bodyPr>
          <a:lstStyle/>
          <a:p>
            <a:r>
              <a:rPr lang="en-US" sz="2400" dirty="0" smtClean="0"/>
              <a:t>For Figure 1, the tone of coverage for Hillary Clinton is more negative, at 2.91, compared with the tone of coverage for the other three first ladies, at 3.08</a:t>
            </a:r>
          </a:p>
          <a:p>
            <a:endParaRPr lang="en-US" sz="2400" dirty="0"/>
          </a:p>
          <a:p>
            <a:r>
              <a:rPr lang="en-US" sz="2400" dirty="0" smtClean="0"/>
              <a:t>Although this isn’t a huge difference, it is statistically significant</a:t>
            </a:r>
            <a:endParaRPr lang="en-US" sz="2400" dirty="0"/>
          </a:p>
        </p:txBody>
      </p:sp>
      <p:sp>
        <p:nvSpPr>
          <p:cNvPr id="31" name="TextBox 30"/>
          <p:cNvSpPr txBox="1"/>
          <p:nvPr/>
        </p:nvSpPr>
        <p:spPr>
          <a:xfrm>
            <a:off x="15572962" y="15782769"/>
            <a:ext cx="7523213" cy="830997"/>
          </a:xfrm>
          <a:prstGeom prst="rect">
            <a:avLst/>
          </a:prstGeom>
          <a:noFill/>
        </p:spPr>
        <p:txBody>
          <a:bodyPr wrap="none" rtlCol="0">
            <a:spAutoFit/>
          </a:bodyPr>
          <a:lstStyle/>
          <a:p>
            <a:pPr algn="ctr"/>
            <a:r>
              <a:rPr lang="en-US" sz="2400" b="1" dirty="0" smtClean="0"/>
              <a:t>Figure 1: Tone of Coverage for Hillary Clinton</a:t>
            </a:r>
          </a:p>
          <a:p>
            <a:pPr algn="ctr"/>
            <a:r>
              <a:rPr lang="en-US" sz="2400" b="1" dirty="0"/>
              <a:t>v</a:t>
            </a:r>
            <a:r>
              <a:rPr lang="en-US" sz="2400" b="1" dirty="0" smtClean="0"/>
              <a:t>s. Other First Ladies</a:t>
            </a:r>
            <a:endParaRPr lang="en-US" sz="2400" b="1" dirty="0"/>
          </a:p>
        </p:txBody>
      </p:sp>
      <p:sp>
        <p:nvSpPr>
          <p:cNvPr id="32" name="TextBox 31"/>
          <p:cNvSpPr txBox="1"/>
          <p:nvPr/>
        </p:nvSpPr>
        <p:spPr>
          <a:xfrm>
            <a:off x="21444858" y="24347363"/>
            <a:ext cx="6366936" cy="830997"/>
          </a:xfrm>
          <a:prstGeom prst="rect">
            <a:avLst/>
          </a:prstGeom>
          <a:noFill/>
        </p:spPr>
        <p:txBody>
          <a:bodyPr wrap="square" rtlCol="0">
            <a:spAutoFit/>
          </a:bodyPr>
          <a:lstStyle/>
          <a:p>
            <a:pPr algn="ctr"/>
            <a:r>
              <a:rPr lang="en-US" sz="2400" b="1" dirty="0" smtClean="0"/>
              <a:t>Figure 2: Tone of Coverage for Michelle Obama vs. Other First Ladies</a:t>
            </a:r>
            <a:endParaRPr lang="en-US" sz="2400" b="1" dirty="0"/>
          </a:p>
        </p:txBody>
      </p:sp>
      <p:sp>
        <p:nvSpPr>
          <p:cNvPr id="33" name="TextBox 32"/>
          <p:cNvSpPr txBox="1"/>
          <p:nvPr/>
        </p:nvSpPr>
        <p:spPr>
          <a:xfrm>
            <a:off x="15834251" y="26309200"/>
            <a:ext cx="4511149" cy="3416320"/>
          </a:xfrm>
          <a:prstGeom prst="rect">
            <a:avLst/>
          </a:prstGeom>
          <a:noFill/>
        </p:spPr>
        <p:txBody>
          <a:bodyPr wrap="square" rtlCol="0">
            <a:spAutoFit/>
          </a:bodyPr>
          <a:lstStyle/>
          <a:p>
            <a:r>
              <a:rPr lang="en-US" sz="2400" dirty="0" smtClean="0"/>
              <a:t>For Figure 2, the tone of coverage for Michelle Obama is more positive, at 3.14, while the tone for the other first ladies is lower, at 2.99</a:t>
            </a:r>
          </a:p>
          <a:p>
            <a:endParaRPr lang="en-US" sz="2400" dirty="0"/>
          </a:p>
          <a:p>
            <a:r>
              <a:rPr lang="en-US" sz="2400" dirty="0" smtClean="0"/>
              <a:t>This is not a huge difference in tone, but it is statistically significant </a:t>
            </a:r>
          </a:p>
        </p:txBody>
      </p:sp>
      <p:sp>
        <p:nvSpPr>
          <p:cNvPr id="36" name="TextBox 35"/>
          <p:cNvSpPr txBox="1"/>
          <p:nvPr/>
        </p:nvSpPr>
        <p:spPr>
          <a:xfrm>
            <a:off x="29896345" y="8292373"/>
            <a:ext cx="5129930" cy="1200329"/>
          </a:xfrm>
          <a:prstGeom prst="rect">
            <a:avLst/>
          </a:prstGeom>
          <a:noFill/>
        </p:spPr>
        <p:txBody>
          <a:bodyPr wrap="none" rtlCol="0">
            <a:spAutoFit/>
          </a:bodyPr>
          <a:lstStyle/>
          <a:p>
            <a:pPr algn="ctr"/>
            <a:r>
              <a:rPr lang="en-US" sz="2400" b="1" dirty="0" smtClean="0"/>
              <a:t>Figure 3: Tone for Democratic</a:t>
            </a:r>
          </a:p>
          <a:p>
            <a:pPr algn="ctr"/>
            <a:r>
              <a:rPr lang="en-US" sz="2400" b="1" dirty="0" smtClean="0"/>
              <a:t>and Republican First Ladies by</a:t>
            </a:r>
          </a:p>
          <a:p>
            <a:pPr algn="ctr"/>
            <a:r>
              <a:rPr lang="en-US" sz="2400" b="1" dirty="0" smtClean="0"/>
              <a:t>Paper Ideology</a:t>
            </a:r>
            <a:endParaRPr lang="en-US" sz="2400" b="1" dirty="0"/>
          </a:p>
        </p:txBody>
      </p:sp>
      <p:sp>
        <p:nvSpPr>
          <p:cNvPr id="37" name="TextBox 36"/>
          <p:cNvSpPr txBox="1"/>
          <p:nvPr/>
        </p:nvSpPr>
        <p:spPr>
          <a:xfrm>
            <a:off x="36284334" y="8154352"/>
            <a:ext cx="5220340" cy="1200329"/>
          </a:xfrm>
          <a:prstGeom prst="rect">
            <a:avLst/>
          </a:prstGeom>
          <a:noFill/>
        </p:spPr>
        <p:txBody>
          <a:bodyPr wrap="square" rtlCol="0">
            <a:spAutoFit/>
          </a:bodyPr>
          <a:lstStyle/>
          <a:p>
            <a:pPr algn="ctr"/>
            <a:r>
              <a:rPr lang="en-US" sz="2400" b="1" dirty="0" smtClean="0"/>
              <a:t>Figure 4: Length of Articles for Democratic and Republican First Ladies by Paper Ideology</a:t>
            </a:r>
            <a:endParaRPr lang="en-US" sz="2400" b="1" dirty="0"/>
          </a:p>
        </p:txBody>
      </p:sp>
      <p:sp>
        <p:nvSpPr>
          <p:cNvPr id="38" name="TextBox 37"/>
          <p:cNvSpPr txBox="1"/>
          <p:nvPr/>
        </p:nvSpPr>
        <p:spPr>
          <a:xfrm>
            <a:off x="29768800" y="19517793"/>
            <a:ext cx="8717451" cy="461665"/>
          </a:xfrm>
          <a:prstGeom prst="rect">
            <a:avLst/>
          </a:prstGeom>
          <a:noFill/>
        </p:spPr>
        <p:txBody>
          <a:bodyPr wrap="none" rtlCol="0">
            <a:spAutoFit/>
          </a:bodyPr>
          <a:lstStyle/>
          <a:p>
            <a:r>
              <a:rPr lang="en-US" sz="2400" b="1" dirty="0" smtClean="0"/>
              <a:t>Figure 5: Frames Used by Female and Male Reporters</a:t>
            </a:r>
            <a:endParaRPr lang="en-US" sz="2400" b="1" dirty="0"/>
          </a:p>
        </p:txBody>
      </p:sp>
      <p:sp>
        <p:nvSpPr>
          <p:cNvPr id="39" name="TextBox 38"/>
          <p:cNvSpPr txBox="1"/>
          <p:nvPr/>
        </p:nvSpPr>
        <p:spPr>
          <a:xfrm>
            <a:off x="29895800" y="13879042"/>
            <a:ext cx="282450" cy="461665"/>
          </a:xfrm>
          <a:prstGeom prst="rect">
            <a:avLst/>
          </a:prstGeom>
          <a:noFill/>
        </p:spPr>
        <p:txBody>
          <a:bodyPr wrap="none" rtlCol="0">
            <a:spAutoFit/>
          </a:bodyPr>
          <a:lstStyle/>
          <a:p>
            <a:r>
              <a:rPr lang="en-US" sz="2400" dirty="0" smtClean="0"/>
              <a:t> </a:t>
            </a:r>
            <a:endParaRPr lang="en-US" sz="2400" dirty="0"/>
          </a:p>
        </p:txBody>
      </p:sp>
      <p:sp>
        <p:nvSpPr>
          <p:cNvPr id="40" name="TextBox 39"/>
          <p:cNvSpPr txBox="1"/>
          <p:nvPr/>
        </p:nvSpPr>
        <p:spPr>
          <a:xfrm>
            <a:off x="36160637" y="22815761"/>
            <a:ext cx="6330507" cy="1938992"/>
          </a:xfrm>
          <a:prstGeom prst="rect">
            <a:avLst/>
          </a:prstGeom>
          <a:noFill/>
          <a:ln>
            <a:noFill/>
          </a:ln>
        </p:spPr>
        <p:txBody>
          <a:bodyPr wrap="square" rtlCol="0">
            <a:spAutoFit/>
          </a:bodyPr>
          <a:lstStyle/>
          <a:p>
            <a:r>
              <a:rPr lang="en-US" sz="2400" dirty="0" smtClean="0"/>
              <a:t>For Figure 5, female reporters are more likely to employ a traditional frame, at 64% when covering first ladies, while male reporters are less likely to use a traditional frame, at 54%.</a:t>
            </a:r>
            <a:endParaRPr lang="en-US" sz="2400" dirty="0"/>
          </a:p>
        </p:txBody>
      </p:sp>
      <p:pic>
        <p:nvPicPr>
          <p:cNvPr id="2" name="Picture 1"/>
          <p:cNvPicPr>
            <a:picLocks noChangeAspect="1"/>
          </p:cNvPicPr>
          <p:nvPr/>
        </p:nvPicPr>
        <p:blipFill>
          <a:blip r:embed="rId10">
            <a:extLst>
              <a:ext uri="{BEBA8EAE-BF5A-486C-A8C5-ECC9F3942E4B}">
                <a14:imgProps xmlns:a14="http://schemas.microsoft.com/office/drawing/2010/main">
                  <a14:imgLayer r:embed="rId11">
                    <a14:imgEffect>
                      <a14:sharpenSoften amount="50000"/>
                    </a14:imgEffect>
                  </a14:imgLayer>
                </a14:imgProps>
              </a:ext>
              <a:ext uri="{28A0092B-C50C-407E-A947-70E740481C1C}">
                <a14:useLocalDpi xmlns:a14="http://schemas.microsoft.com/office/drawing/2010/main" val="0"/>
              </a:ext>
            </a:extLst>
          </a:blip>
          <a:stretch>
            <a:fillRect/>
          </a:stretch>
        </p:blipFill>
        <p:spPr>
          <a:xfrm>
            <a:off x="29881738" y="20277025"/>
            <a:ext cx="6116944" cy="4901335"/>
          </a:xfrm>
          <a:prstGeom prst="rect">
            <a:avLst/>
          </a:prstGeom>
        </p:spPr>
      </p:pic>
      <p:sp>
        <p:nvSpPr>
          <p:cNvPr id="4" name="TextBox 3"/>
          <p:cNvSpPr txBox="1"/>
          <p:nvPr/>
        </p:nvSpPr>
        <p:spPr>
          <a:xfrm>
            <a:off x="15547562" y="14336242"/>
            <a:ext cx="12646437" cy="830997"/>
          </a:xfrm>
          <a:prstGeom prst="rect">
            <a:avLst/>
          </a:prstGeom>
          <a:noFill/>
        </p:spPr>
        <p:txBody>
          <a:bodyPr wrap="square" rtlCol="0">
            <a:spAutoFit/>
          </a:bodyPr>
          <a:lstStyle/>
          <a:p>
            <a:r>
              <a:rPr lang="en-US" sz="2400" i="1" dirty="0" smtClean="0"/>
              <a:t>Hypothesis 1: Hillary </a:t>
            </a:r>
            <a:r>
              <a:rPr lang="en-US" sz="2400" i="1" dirty="0"/>
              <a:t>Clinton, who has a less traditional background, will receive more negative coverage than the other first ladies</a:t>
            </a:r>
          </a:p>
        </p:txBody>
      </p:sp>
      <p:sp>
        <p:nvSpPr>
          <p:cNvPr id="8" name="TextBox 7"/>
          <p:cNvSpPr txBox="1"/>
          <p:nvPr/>
        </p:nvSpPr>
        <p:spPr>
          <a:xfrm>
            <a:off x="24188058" y="15398998"/>
            <a:ext cx="3015669" cy="2308324"/>
          </a:xfrm>
          <a:prstGeom prst="rect">
            <a:avLst/>
          </a:prstGeom>
          <a:solidFill>
            <a:schemeClr val="accent4">
              <a:lumMod val="20000"/>
              <a:lumOff val="80000"/>
            </a:schemeClr>
          </a:solidFill>
          <a:ln>
            <a:noFill/>
          </a:ln>
        </p:spPr>
        <p:txBody>
          <a:bodyPr wrap="square" rtlCol="0">
            <a:spAutoFit/>
          </a:bodyPr>
          <a:lstStyle/>
          <a:p>
            <a:r>
              <a:rPr lang="en-US" sz="2400" dirty="0" smtClean="0"/>
              <a:t>Tone</a:t>
            </a:r>
          </a:p>
          <a:p>
            <a:r>
              <a:rPr lang="en-US" sz="2400" dirty="0" smtClean="0"/>
              <a:t>1: Very Negative</a:t>
            </a:r>
          </a:p>
          <a:p>
            <a:r>
              <a:rPr lang="en-US" sz="2400" dirty="0" smtClean="0"/>
              <a:t>2: Negative</a:t>
            </a:r>
          </a:p>
          <a:p>
            <a:r>
              <a:rPr lang="en-US" sz="2400" dirty="0" smtClean="0"/>
              <a:t>3: Neutral</a:t>
            </a:r>
          </a:p>
          <a:p>
            <a:r>
              <a:rPr lang="en-US" sz="2400" dirty="0" smtClean="0"/>
              <a:t>4: Positive</a:t>
            </a:r>
          </a:p>
          <a:p>
            <a:r>
              <a:rPr lang="en-US" sz="2400" dirty="0" smtClean="0"/>
              <a:t>5: Very Positive</a:t>
            </a:r>
            <a:endParaRPr lang="en-US" sz="2400" dirty="0"/>
          </a:p>
        </p:txBody>
      </p:sp>
      <p:sp>
        <p:nvSpPr>
          <p:cNvPr id="11" name="TextBox 10"/>
          <p:cNvSpPr txBox="1"/>
          <p:nvPr/>
        </p:nvSpPr>
        <p:spPr>
          <a:xfrm>
            <a:off x="15621000" y="23506376"/>
            <a:ext cx="12572999" cy="1200329"/>
          </a:xfrm>
          <a:prstGeom prst="rect">
            <a:avLst/>
          </a:prstGeom>
          <a:noFill/>
        </p:spPr>
        <p:txBody>
          <a:bodyPr wrap="square" rtlCol="0">
            <a:spAutoFit/>
          </a:bodyPr>
          <a:lstStyle/>
          <a:p>
            <a:r>
              <a:rPr lang="en-US" sz="2400" i="1" dirty="0" smtClean="0"/>
              <a:t>Hypothesis 2: Michelle </a:t>
            </a:r>
            <a:r>
              <a:rPr lang="en-US" sz="2400" i="1" dirty="0"/>
              <a:t>Obama, who is the first African-American first lady, will receive more negative coverage than the other first ladies</a:t>
            </a:r>
          </a:p>
          <a:p>
            <a:endParaRPr lang="en-US" sz="2400" dirty="0"/>
          </a:p>
        </p:txBody>
      </p:sp>
      <p:sp>
        <p:nvSpPr>
          <p:cNvPr id="13" name="TextBox 12"/>
          <p:cNvSpPr txBox="1"/>
          <p:nvPr/>
        </p:nvSpPr>
        <p:spPr>
          <a:xfrm>
            <a:off x="29895800" y="17831095"/>
            <a:ext cx="12344400" cy="1569660"/>
          </a:xfrm>
          <a:prstGeom prst="rect">
            <a:avLst/>
          </a:prstGeom>
          <a:noFill/>
        </p:spPr>
        <p:txBody>
          <a:bodyPr wrap="square" rtlCol="0">
            <a:spAutoFit/>
          </a:bodyPr>
          <a:lstStyle/>
          <a:p>
            <a:r>
              <a:rPr lang="en-US" sz="2400" i="1" dirty="0" smtClean="0"/>
              <a:t>Hypothesis 5: Articles </a:t>
            </a:r>
            <a:r>
              <a:rPr lang="en-US" sz="2400" i="1" dirty="0"/>
              <a:t>written by female reporters will focus on traditional aspects of the first lady institution, while articles written by male reporters will focus on untraditional aspects</a:t>
            </a:r>
          </a:p>
          <a:p>
            <a:endParaRPr lang="en-US" sz="2400" dirty="0"/>
          </a:p>
        </p:txBody>
      </p:sp>
      <p:sp>
        <p:nvSpPr>
          <p:cNvPr id="19" name="TextBox 18"/>
          <p:cNvSpPr txBox="1"/>
          <p:nvPr/>
        </p:nvSpPr>
        <p:spPr>
          <a:xfrm>
            <a:off x="29807604" y="7187499"/>
            <a:ext cx="12637567" cy="1015663"/>
          </a:xfrm>
          <a:prstGeom prst="rect">
            <a:avLst/>
          </a:prstGeom>
          <a:noFill/>
        </p:spPr>
        <p:txBody>
          <a:bodyPr wrap="square" rtlCol="0">
            <a:spAutoFit/>
          </a:bodyPr>
          <a:lstStyle/>
          <a:p>
            <a:r>
              <a:rPr lang="en-US" sz="2000" i="1" dirty="0" smtClean="0"/>
              <a:t>Hypothesis 3 and 4: Coverage of Democratic first ladies will be more substantial, in terms of length, and more positive in the liberal paper. Coverage of Republican first ladies will be less substantial and more positive in the conservative papers </a:t>
            </a:r>
            <a:endParaRPr lang="en-US" sz="2400" dirty="0"/>
          </a:p>
        </p:txBody>
      </p:sp>
      <p:sp>
        <p:nvSpPr>
          <p:cNvPr id="29" name="TextBox 28"/>
          <p:cNvSpPr txBox="1"/>
          <p:nvPr/>
        </p:nvSpPr>
        <p:spPr>
          <a:xfrm>
            <a:off x="29807603" y="15323909"/>
            <a:ext cx="6265948" cy="1477328"/>
          </a:xfrm>
          <a:prstGeom prst="rect">
            <a:avLst/>
          </a:prstGeom>
          <a:noFill/>
        </p:spPr>
        <p:txBody>
          <a:bodyPr wrap="square" rtlCol="0">
            <a:spAutoFit/>
          </a:bodyPr>
          <a:lstStyle/>
          <a:p>
            <a:r>
              <a:rPr lang="en-US" sz="1800" dirty="0" smtClean="0"/>
              <a:t>For Figure 3, Democratic ladies, the difference in tone from the liberal paper, at 3.11 and conservative papers, at 2.94  is small, but still significant. For Republican first ladies, the difference is almost unnoticeable, and is not enough to be significant.</a:t>
            </a:r>
          </a:p>
        </p:txBody>
      </p:sp>
      <p:sp>
        <p:nvSpPr>
          <p:cNvPr id="34" name="TextBox 33"/>
          <p:cNvSpPr txBox="1"/>
          <p:nvPr/>
        </p:nvSpPr>
        <p:spPr>
          <a:xfrm>
            <a:off x="36423600" y="14752917"/>
            <a:ext cx="6096959" cy="2308324"/>
          </a:xfrm>
          <a:prstGeom prst="rect">
            <a:avLst/>
          </a:prstGeom>
          <a:noFill/>
        </p:spPr>
        <p:txBody>
          <a:bodyPr wrap="square" rtlCol="0">
            <a:spAutoFit/>
          </a:bodyPr>
          <a:lstStyle/>
          <a:p>
            <a:r>
              <a:rPr lang="en-US" sz="1800" dirty="0" smtClean="0"/>
              <a:t>For Figure 4, for Democratic first ladies, the articles in the liberal paper are much longer than the articles in the conservative papers. The same trend is true for Republican first ladies, with the liberal paper covering first ladies with longer articles. Both of these are significant. It’s also important to mention that the articles for Democratic first ladies are longer than for Republican first ladies.</a:t>
            </a:r>
            <a:endParaRPr lang="en-US" sz="1800" dirty="0"/>
          </a:p>
        </p:txBody>
      </p:sp>
      <p:sp>
        <p:nvSpPr>
          <p:cNvPr id="35" name="TextBox 34"/>
          <p:cNvSpPr txBox="1"/>
          <p:nvPr/>
        </p:nvSpPr>
        <p:spPr>
          <a:xfrm>
            <a:off x="36485283" y="20618310"/>
            <a:ext cx="5091458" cy="1938992"/>
          </a:xfrm>
          <a:prstGeom prst="rect">
            <a:avLst/>
          </a:prstGeom>
          <a:solidFill>
            <a:schemeClr val="accent4">
              <a:lumMod val="40000"/>
              <a:lumOff val="60000"/>
            </a:schemeClr>
          </a:solidFill>
        </p:spPr>
        <p:txBody>
          <a:bodyPr wrap="none" rtlCol="0">
            <a:spAutoFit/>
          </a:bodyPr>
          <a:lstStyle/>
          <a:p>
            <a:r>
              <a:rPr lang="en-US" sz="2400" dirty="0" smtClean="0"/>
              <a:t>Frames</a:t>
            </a:r>
          </a:p>
          <a:p>
            <a:r>
              <a:rPr lang="en-US" sz="2400" dirty="0" smtClean="0"/>
              <a:t>Traditional: Escort, Symbol, Pet</a:t>
            </a:r>
          </a:p>
          <a:p>
            <a:r>
              <a:rPr lang="en-US" sz="2400" dirty="0" smtClean="0"/>
              <a:t>Project, Protocol</a:t>
            </a:r>
          </a:p>
          <a:p>
            <a:r>
              <a:rPr lang="en-US" sz="2400" dirty="0" smtClean="0"/>
              <a:t>Untraditional: Policy, Campaign,</a:t>
            </a:r>
          </a:p>
          <a:p>
            <a:r>
              <a:rPr lang="en-US" sz="2400" dirty="0" smtClean="0"/>
              <a:t>International</a:t>
            </a:r>
            <a:endParaRPr lang="en-US" sz="2400" dirty="0"/>
          </a:p>
        </p:txBody>
      </p:sp>
      <p:sp>
        <p:nvSpPr>
          <p:cNvPr id="41" name="TextBox 40"/>
          <p:cNvSpPr txBox="1"/>
          <p:nvPr/>
        </p:nvSpPr>
        <p:spPr>
          <a:xfrm>
            <a:off x="29895799" y="26600203"/>
            <a:ext cx="12549371" cy="4524315"/>
          </a:xfrm>
          <a:prstGeom prst="rect">
            <a:avLst/>
          </a:prstGeom>
          <a:noFill/>
        </p:spPr>
        <p:txBody>
          <a:bodyPr wrap="square" rtlCol="0">
            <a:spAutoFit/>
          </a:bodyPr>
          <a:lstStyle/>
          <a:p>
            <a:pPr marL="342900" indent="-342900">
              <a:buFont typeface="Courier New" charset="0"/>
              <a:buChar char="o"/>
            </a:pPr>
            <a:r>
              <a:rPr lang="en-US" sz="2400" dirty="0" smtClean="0"/>
              <a:t>The media, at least the newspapers I looked at, are neutral when covering first ladies</a:t>
            </a:r>
            <a:endParaRPr lang="en-US" sz="2400" dirty="0"/>
          </a:p>
          <a:p>
            <a:pPr marL="342900" indent="-342900">
              <a:buFont typeface="Courier New" charset="0"/>
              <a:buChar char="o"/>
            </a:pPr>
            <a:r>
              <a:rPr lang="en-US" sz="2400" dirty="0" smtClean="0"/>
              <a:t>The lack of difference in tone of coverage based on paper ideology points to the conclusion that first ladies are not truly viewed as partisan actors </a:t>
            </a:r>
          </a:p>
          <a:p>
            <a:pPr marL="342900" indent="-342900">
              <a:buFont typeface="Courier New" charset="0"/>
              <a:buChar char="o"/>
            </a:pPr>
            <a:r>
              <a:rPr lang="en-US" sz="2400" dirty="0" smtClean="0"/>
              <a:t>The finding that female reporters utilize traditional frames more frequently indicates that they are still assigned to cover first ladies based on their domestic and traditional duties, which is unfair to both the first ladies and the reporters</a:t>
            </a:r>
          </a:p>
          <a:p>
            <a:pPr marL="342900" indent="-342900">
              <a:buFont typeface="Courier New" charset="0"/>
              <a:buChar char="o"/>
            </a:pPr>
            <a:r>
              <a:rPr lang="en-US" sz="2400" dirty="0" smtClean="0"/>
              <a:t>In general, the frames used were crucial in how the first lady was presented. They really shaped if she was to be viewed in a positive or a negative light</a:t>
            </a:r>
          </a:p>
          <a:p>
            <a:pPr marL="342900" indent="-342900">
              <a:buFont typeface="Courier New" charset="0"/>
              <a:buChar char="o"/>
            </a:pPr>
            <a:r>
              <a:rPr lang="en-US" sz="2400" dirty="0" smtClean="0"/>
              <a:t>There is still much work to be done in terms of how the media represents first ladies simply as women performing certain expected duties within the expectation of a traditional role</a:t>
            </a:r>
            <a:endParaRPr lang="en-US" sz="2400" dirty="0"/>
          </a:p>
        </p:txBody>
      </p:sp>
      <p:pic>
        <p:nvPicPr>
          <p:cNvPr id="46" name="Picture 45"/>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328557" y="22136994"/>
            <a:ext cx="6750023" cy="4877946"/>
          </a:xfrm>
          <a:prstGeom prst="rect">
            <a:avLst/>
          </a:prstGeom>
        </p:spPr>
      </p:pic>
      <p:sp>
        <p:nvSpPr>
          <p:cNvPr id="48" name="TextBox 47"/>
          <p:cNvSpPr txBox="1"/>
          <p:nvPr/>
        </p:nvSpPr>
        <p:spPr>
          <a:xfrm>
            <a:off x="11125503" y="26603805"/>
            <a:ext cx="4855425" cy="584775"/>
          </a:xfrm>
          <a:prstGeom prst="rect">
            <a:avLst/>
          </a:prstGeom>
          <a:noFill/>
        </p:spPr>
        <p:txBody>
          <a:bodyPr wrap="square" rtlCol="0">
            <a:spAutoFit/>
          </a:bodyPr>
          <a:lstStyle/>
          <a:p>
            <a:r>
              <a:rPr lang="en-US" sz="1600" i="1" dirty="0" smtClean="0"/>
              <a:t>Photo courtesy of </a:t>
            </a:r>
          </a:p>
          <a:p>
            <a:r>
              <a:rPr lang="en-US" sz="1600" i="1" dirty="0" smtClean="0"/>
              <a:t>Firstladies.org</a:t>
            </a:r>
            <a:endParaRPr lang="en-US" sz="1600" i="1" dirty="0"/>
          </a:p>
        </p:txBody>
      </p:sp>
    </p:spTree>
    <p:extLst>
      <p:ext uri="{BB962C8B-B14F-4D97-AF65-F5344CB8AC3E}">
        <p14:creationId xmlns:p14="http://schemas.microsoft.com/office/powerpoint/2010/main" val="931198942"/>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84ACB6"/>
      </a:dk2>
      <a:lt2>
        <a:srgbClr val="EBE9DD"/>
      </a:lt2>
      <a:accent1>
        <a:srgbClr val="6F8183"/>
      </a:accent1>
      <a:accent2>
        <a:srgbClr val="967E96"/>
      </a:accent2>
      <a:accent3>
        <a:srgbClr val="CCC893"/>
      </a:accent3>
      <a:accent4>
        <a:srgbClr val="A54D74"/>
      </a:accent4>
      <a:accent5>
        <a:srgbClr val="949C6B"/>
      </a:accent5>
      <a:accent6>
        <a:srgbClr val="766A50"/>
      </a:accent6>
      <a:hlink>
        <a:srgbClr val="CC6600"/>
      </a:hlink>
      <a:folHlink>
        <a:srgbClr val="777777"/>
      </a:folHlink>
    </a:clrScheme>
    <a:fontScheme name="Wood Typ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xmlns="" name="Wood Type" id="{7ACABC62-BF99-48CF-A9DC-4DB89C7B13DC}" vid="{8E89CD47-BF55-4DDE-B823-2283AA7E7695}"/>
    </a:ext>
  </a:extLst>
</a:theme>
</file>

<file path=ppt/theme/theme2.xml><?xml version="1.0" encoding="utf-8"?>
<a:theme xmlns:a="http://schemas.openxmlformats.org/drawingml/2006/main" name="Office Theme">
  <a:themeElements>
    <a:clrScheme name="Medical Poster B">
      <a:dk1>
        <a:sysClr val="windowText" lastClr="000000"/>
      </a:dk1>
      <a:lt1>
        <a:sysClr val="window" lastClr="FFFFFF"/>
      </a:lt1>
      <a:dk2>
        <a:srgbClr val="256693"/>
      </a:dk2>
      <a:lt2>
        <a:srgbClr val="D2EAFA"/>
      </a:lt2>
      <a:accent1>
        <a:srgbClr val="2F82BB"/>
      </a:accent1>
      <a:accent2>
        <a:srgbClr val="C9C64E"/>
      </a:accent2>
      <a:accent3>
        <a:srgbClr val="A5AB81"/>
      </a:accent3>
      <a:accent4>
        <a:srgbClr val="D8B25C"/>
      </a:accent4>
      <a:accent5>
        <a:srgbClr val="689CC0"/>
      </a:accent5>
      <a:accent6>
        <a:srgbClr val="968C8C"/>
      </a:accent6>
      <a:hlink>
        <a:srgbClr val="2F82BB"/>
      </a:hlink>
      <a:folHlink>
        <a:srgbClr val="808080"/>
      </a:folHlink>
    </a:clrScheme>
    <a:fontScheme name="Arial Black-Arial">
      <a:majorFont>
        <a:latin typeface="Arial Black"/>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Medical Poster B">
      <a:dk1>
        <a:sysClr val="windowText" lastClr="000000"/>
      </a:dk1>
      <a:lt1>
        <a:sysClr val="window" lastClr="FFFFFF"/>
      </a:lt1>
      <a:dk2>
        <a:srgbClr val="256693"/>
      </a:dk2>
      <a:lt2>
        <a:srgbClr val="D2EAFA"/>
      </a:lt2>
      <a:accent1>
        <a:srgbClr val="2F82BB"/>
      </a:accent1>
      <a:accent2>
        <a:srgbClr val="C9C64E"/>
      </a:accent2>
      <a:accent3>
        <a:srgbClr val="A5AB81"/>
      </a:accent3>
      <a:accent4>
        <a:srgbClr val="D8B25C"/>
      </a:accent4>
      <a:accent5>
        <a:srgbClr val="689CC0"/>
      </a:accent5>
      <a:accent6>
        <a:srgbClr val="968C8C"/>
      </a:accent6>
      <a:hlink>
        <a:srgbClr val="2F82BB"/>
      </a:hlink>
      <a:folHlink>
        <a:srgbClr val="808080"/>
      </a:folHlink>
    </a:clrScheme>
    <a:fontScheme name="Arial Black-Arial">
      <a:majorFont>
        <a:latin typeface="Arial Black"/>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true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1669304</Value>
      <Value>1669444</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 xsi:nil="true"/>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2013-01-21T07:49:00+00:00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2029-01-01T08:00:00+00:00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ApprovalLog xmlns="4873beb7-5857-4685-be1f-d57550cc96cc" xsi:nil="tru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TP104001056</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875885</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LocMarketGroupTiers2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REDMOND\kristaa</DisplayName>
        <AccountId>136</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15</OriginalRelease>
    <TPLaunchHelpLinkType xmlns="4873beb7-5857-4685-be1f-d57550cc96cc">Template</TPLaunchHelpLinkType>
    <LocalizationTagsTaxHTField0 xmlns="4873beb7-5857-4685-be1f-d57550cc96cc">
      <Terms xmlns="http://schemas.microsoft.com/office/infopath/2007/PartnerControls"/>
    </LocalizationTagsTaxHTField0>
  </documentManagement>
</p:propertie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B43430A-A2B4-485F-92F9-A6C2288731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954187F-4593-4D03-9F49-10B17A3EBBE3}">
  <ds:schemaRefs>
    <ds:schemaRef ds:uri="http://schemas.microsoft.com/office/2006/metadata/properties"/>
    <ds:schemaRef ds:uri="http://schemas.microsoft.com/office/infopath/2007/PartnerControls"/>
    <ds:schemaRef ds:uri="4873beb7-5857-4685-be1f-d57550cc96cc"/>
  </ds:schemaRefs>
</ds:datastoreItem>
</file>

<file path=customXml/itemProps3.xml><?xml version="1.0" encoding="utf-8"?>
<ds:datastoreItem xmlns:ds="http://schemas.openxmlformats.org/officeDocument/2006/customXml" ds:itemID="{B451A831-6165-46D3-80FA-B53FDB37F9E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Wood Type</Template>
  <TotalTime>0</TotalTime>
  <Words>1137</Words>
  <Application>Microsoft Macintosh PowerPoint</Application>
  <PresentationFormat>Custom</PresentationFormat>
  <Paragraphs>68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Wood Type</vt:lpstr>
      <vt:lpstr>Newspaper Coverage of First Ladies: Objective Truth or Biased Opinion?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Molly Igoe</dc:creator>
  <cp:lastModifiedBy/>
  <cp:revision>1</cp:revision>
  <dcterms:created xsi:type="dcterms:W3CDTF">2017-10-23T18:48:41Z</dcterms:created>
  <dcterms:modified xsi:type="dcterms:W3CDTF">2018-04-24T19:00:30Z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