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62" r:id="rId2"/>
  </p:sldIdLst>
  <p:sldSz cx="43891200" cy="32918400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86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391866" algn="l" rtl="0" eaLnBrk="0" fontAlgn="base" hangingPunct="0">
      <a:spcBef>
        <a:spcPct val="0"/>
      </a:spcBef>
      <a:spcAft>
        <a:spcPct val="0"/>
      </a:spcAft>
      <a:defRPr sz="2486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783732" algn="l" rtl="0" eaLnBrk="0" fontAlgn="base" hangingPunct="0">
      <a:spcBef>
        <a:spcPct val="0"/>
      </a:spcBef>
      <a:spcAft>
        <a:spcPct val="0"/>
      </a:spcAft>
      <a:defRPr sz="2486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175598" algn="l" rtl="0" eaLnBrk="0" fontAlgn="base" hangingPunct="0">
      <a:spcBef>
        <a:spcPct val="0"/>
      </a:spcBef>
      <a:spcAft>
        <a:spcPct val="0"/>
      </a:spcAft>
      <a:defRPr sz="2486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567464" algn="l" rtl="0" eaLnBrk="0" fontAlgn="base" hangingPunct="0">
      <a:spcBef>
        <a:spcPct val="0"/>
      </a:spcBef>
      <a:spcAft>
        <a:spcPct val="0"/>
      </a:spcAft>
      <a:defRPr sz="2486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1959331" algn="l" defTabSz="783732" rtl="0" eaLnBrk="1" latinLnBrk="0" hangingPunct="1">
      <a:defRPr sz="2486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351197" algn="l" defTabSz="783732" rtl="0" eaLnBrk="1" latinLnBrk="0" hangingPunct="1">
      <a:defRPr sz="2486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2743063" algn="l" defTabSz="783732" rtl="0" eaLnBrk="1" latinLnBrk="0" hangingPunct="1">
      <a:defRPr sz="2486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134929" algn="l" defTabSz="783732" rtl="0" eaLnBrk="1" latinLnBrk="0" hangingPunct="1">
      <a:defRPr sz="2486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9968" userDrawn="1">
          <p15:clr>
            <a:srgbClr val="A4A3A4"/>
          </p15:clr>
        </p15:guide>
        <p15:guide id="2" orient="horz" pos="5632" userDrawn="1">
          <p15:clr>
            <a:srgbClr val="A4A3A4"/>
          </p15:clr>
        </p15:guide>
        <p15:guide id="3" orient="horz" pos="3533" userDrawn="1">
          <p15:clr>
            <a:srgbClr val="A4A3A4"/>
          </p15:clr>
        </p15:guide>
        <p15:guide id="4" orient="horz" pos="6246" userDrawn="1">
          <p15:clr>
            <a:srgbClr val="A4A3A4"/>
          </p15:clr>
        </p15:guide>
        <p15:guide id="5" pos="720" userDrawn="1">
          <p15:clr>
            <a:srgbClr val="A4A3A4"/>
          </p15:clr>
        </p15:guide>
        <p15:guide id="6" pos="6912" userDrawn="1">
          <p15:clr>
            <a:srgbClr val="A4A3A4"/>
          </p15:clr>
        </p15:guide>
        <p15:guide id="7" pos="7392" userDrawn="1">
          <p15:clr>
            <a:srgbClr val="A4A3A4"/>
          </p15:clr>
        </p15:guide>
        <p15:guide id="8" pos="13577" userDrawn="1">
          <p15:clr>
            <a:srgbClr val="A4A3A4"/>
          </p15:clr>
        </p15:guide>
        <p15:guide id="9" pos="14071" userDrawn="1">
          <p15:clr>
            <a:srgbClr val="A4A3A4"/>
          </p15:clr>
        </p15:guide>
        <p15:guide id="10" pos="20256" userDrawn="1">
          <p15:clr>
            <a:srgbClr val="A4A3A4"/>
          </p15:clr>
        </p15:guide>
        <p15:guide id="11" pos="20736" userDrawn="1">
          <p15:clr>
            <a:srgbClr val="A4A3A4"/>
          </p15:clr>
        </p15:guide>
        <p15:guide id="12" pos="26949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99"/>
    <a:srgbClr val="CC3300"/>
    <a:srgbClr val="ECEDFE"/>
    <a:srgbClr val="E0E2FE"/>
    <a:srgbClr val="C2C6FE"/>
    <a:srgbClr val="8B93FD"/>
    <a:srgbClr val="4BC4EF"/>
    <a:srgbClr val="5FC90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0"/>
    <p:restoredTop sz="94643"/>
  </p:normalViewPr>
  <p:slideViewPr>
    <p:cSldViewPr>
      <p:cViewPr varScale="1">
        <p:scale>
          <a:sx n="23" d="100"/>
          <a:sy n="23" d="100"/>
        </p:scale>
        <p:origin x="296" y="352"/>
      </p:cViewPr>
      <p:guideLst>
        <p:guide orient="horz" pos="19968"/>
        <p:guide orient="horz" pos="5632"/>
        <p:guide orient="horz" pos="3533"/>
        <p:guide orient="horz" pos="6246"/>
        <p:guide pos="720"/>
        <p:guide pos="6912"/>
        <p:guide pos="7392"/>
        <p:guide pos="13577"/>
        <p:guide pos="14071"/>
        <p:guide pos="20256"/>
        <p:guide pos="20736"/>
        <p:guide pos="2694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28950" cy="487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86334" tIns="43168" rIns="86334" bIns="43168" numCol="1" anchor="t" anchorCtr="0" compatLnSpc="1">
            <a:prstTxWarp prst="textNoShape">
              <a:avLst/>
            </a:prstTxWarp>
          </a:bodyPr>
          <a:lstStyle>
            <a:lvl1pPr defTabSz="865188">
              <a:defRPr sz="1100">
                <a:latin typeface="Times New Roman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35413" y="0"/>
            <a:ext cx="3101975" cy="487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86334" tIns="43168" rIns="86334" bIns="43168" numCol="1" anchor="t" anchorCtr="0" compatLnSpc="1">
            <a:prstTxWarp prst="textNoShape">
              <a:avLst/>
            </a:prstTxWarp>
          </a:bodyPr>
          <a:lstStyle>
            <a:lvl1pPr algn="r" defTabSz="865188">
              <a:defRPr sz="1100">
                <a:latin typeface="Times New Roman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2850"/>
            <a:ext cx="3028950" cy="485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86334" tIns="43168" rIns="86334" bIns="43168" numCol="1" anchor="b" anchorCtr="0" compatLnSpc="1">
            <a:prstTxWarp prst="textNoShape">
              <a:avLst/>
            </a:prstTxWarp>
          </a:bodyPr>
          <a:lstStyle>
            <a:lvl1pPr defTabSz="865188">
              <a:defRPr sz="1100">
                <a:latin typeface="Times New Roman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35413" y="8832850"/>
            <a:ext cx="3101975" cy="485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86334" tIns="43168" rIns="86334" bIns="43168" numCol="1" anchor="b" anchorCtr="0" compatLnSpc="1">
            <a:prstTxWarp prst="textNoShape">
              <a:avLst/>
            </a:prstTxWarp>
          </a:bodyPr>
          <a:lstStyle>
            <a:lvl1pPr algn="r" defTabSz="865188">
              <a:defRPr sz="1100"/>
            </a:lvl1pPr>
          </a:lstStyle>
          <a:p>
            <a:fld id="{F310E76C-FCC2-45A8-B976-5DA6DED0ED08}" type="slidenum">
              <a:rPr lang="en-AU" altLang="en-US"/>
              <a:pPr/>
              <a:t>‹#›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24970273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28950" cy="487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86334" tIns="43168" rIns="86334" bIns="43168" numCol="1" anchor="t" anchorCtr="0" compatLnSpc="1">
            <a:prstTxWarp prst="textNoShape">
              <a:avLst/>
            </a:prstTxWarp>
          </a:bodyPr>
          <a:lstStyle>
            <a:lvl1pPr defTabSz="865188">
              <a:defRPr sz="1100">
                <a:latin typeface="Times New Roman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35413" y="0"/>
            <a:ext cx="3101975" cy="487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86334" tIns="43168" rIns="86334" bIns="43168" numCol="1" anchor="t" anchorCtr="0" compatLnSpc="1">
            <a:prstTxWarp prst="textNoShape">
              <a:avLst/>
            </a:prstTxWarp>
          </a:bodyPr>
          <a:lstStyle>
            <a:lvl1pPr algn="r" defTabSz="865188">
              <a:defRPr sz="1100">
                <a:latin typeface="Times New Roman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65225" y="695325"/>
            <a:ext cx="4635500" cy="34766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8050" y="4451350"/>
            <a:ext cx="5146675" cy="4171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86334" tIns="43168" rIns="86334" bIns="4316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 noProof="0"/>
              <a:t>Click to edit Master text styles</a:t>
            </a:r>
          </a:p>
          <a:p>
            <a:pPr lvl="1"/>
            <a:r>
              <a:rPr lang="en-AU" noProof="0"/>
              <a:t>Second level</a:t>
            </a:r>
          </a:p>
          <a:p>
            <a:pPr lvl="2"/>
            <a:r>
              <a:rPr lang="en-AU" noProof="0"/>
              <a:t>Third level</a:t>
            </a:r>
          </a:p>
          <a:p>
            <a:pPr lvl="3"/>
            <a:r>
              <a:rPr lang="en-AU" noProof="0"/>
              <a:t>Fourth level</a:t>
            </a:r>
          </a:p>
          <a:p>
            <a:pPr lvl="4"/>
            <a:r>
              <a:rPr lang="en-AU" noProof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2850"/>
            <a:ext cx="3028950" cy="485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86334" tIns="43168" rIns="86334" bIns="43168" numCol="1" anchor="b" anchorCtr="0" compatLnSpc="1">
            <a:prstTxWarp prst="textNoShape">
              <a:avLst/>
            </a:prstTxWarp>
          </a:bodyPr>
          <a:lstStyle>
            <a:lvl1pPr defTabSz="865188">
              <a:defRPr sz="1100">
                <a:latin typeface="Times New Roman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35413" y="8832850"/>
            <a:ext cx="3101975" cy="485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86334" tIns="43168" rIns="86334" bIns="43168" numCol="1" anchor="b" anchorCtr="0" compatLnSpc="1">
            <a:prstTxWarp prst="textNoShape">
              <a:avLst/>
            </a:prstTxWarp>
          </a:bodyPr>
          <a:lstStyle>
            <a:lvl1pPr algn="r" defTabSz="865188">
              <a:defRPr sz="1100"/>
            </a:lvl1pPr>
          </a:lstStyle>
          <a:p>
            <a:fld id="{CC3748B1-62A0-45D0-A2C7-B32C492BC494}" type="slidenum">
              <a:rPr lang="en-AU" altLang="en-US"/>
              <a:pPr/>
              <a:t>‹#›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24243683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029" kern="1200">
        <a:solidFill>
          <a:schemeClr val="tx1"/>
        </a:solidFill>
        <a:latin typeface="Times New Roman" charset="0"/>
        <a:ea typeface="MS PGothic" pitchFamily="34" charset="-128"/>
        <a:cs typeface="ＭＳ Ｐゴシック" charset="0"/>
      </a:defRPr>
    </a:lvl1pPr>
    <a:lvl2pPr marL="391866" algn="l" rtl="0" eaLnBrk="0" fontAlgn="base" hangingPunct="0">
      <a:spcBef>
        <a:spcPct val="30000"/>
      </a:spcBef>
      <a:spcAft>
        <a:spcPct val="0"/>
      </a:spcAft>
      <a:defRPr sz="1029" kern="1200">
        <a:solidFill>
          <a:schemeClr val="tx1"/>
        </a:solidFill>
        <a:latin typeface="Times New Roman" charset="0"/>
        <a:ea typeface="MS PGothic" pitchFamily="34" charset="-128"/>
        <a:cs typeface="+mn-cs"/>
      </a:defRPr>
    </a:lvl2pPr>
    <a:lvl3pPr marL="783732" algn="l" rtl="0" eaLnBrk="0" fontAlgn="base" hangingPunct="0">
      <a:spcBef>
        <a:spcPct val="30000"/>
      </a:spcBef>
      <a:spcAft>
        <a:spcPct val="0"/>
      </a:spcAft>
      <a:defRPr sz="1029" kern="1200">
        <a:solidFill>
          <a:schemeClr val="tx1"/>
        </a:solidFill>
        <a:latin typeface="Times New Roman" charset="0"/>
        <a:ea typeface="MS PGothic" pitchFamily="34" charset="-128"/>
        <a:cs typeface="+mn-cs"/>
      </a:defRPr>
    </a:lvl3pPr>
    <a:lvl4pPr marL="1175598" algn="l" rtl="0" eaLnBrk="0" fontAlgn="base" hangingPunct="0">
      <a:spcBef>
        <a:spcPct val="30000"/>
      </a:spcBef>
      <a:spcAft>
        <a:spcPct val="0"/>
      </a:spcAft>
      <a:defRPr sz="1029" kern="1200">
        <a:solidFill>
          <a:schemeClr val="tx1"/>
        </a:solidFill>
        <a:latin typeface="Times New Roman" charset="0"/>
        <a:ea typeface="MS PGothic" pitchFamily="34" charset="-128"/>
        <a:cs typeface="+mn-cs"/>
      </a:defRPr>
    </a:lvl4pPr>
    <a:lvl5pPr marL="1567464" algn="l" rtl="0" eaLnBrk="0" fontAlgn="base" hangingPunct="0">
      <a:spcBef>
        <a:spcPct val="30000"/>
      </a:spcBef>
      <a:spcAft>
        <a:spcPct val="0"/>
      </a:spcAft>
      <a:defRPr sz="1029" kern="1200">
        <a:solidFill>
          <a:schemeClr val="tx1"/>
        </a:solidFill>
        <a:latin typeface="Times New Roman" charset="0"/>
        <a:ea typeface="MS PGothic" pitchFamily="34" charset="-128"/>
        <a:cs typeface="+mn-cs"/>
      </a:defRPr>
    </a:lvl5pPr>
    <a:lvl6pPr marL="1959331" algn="l" defTabSz="391866" rtl="0" eaLnBrk="1" latinLnBrk="0" hangingPunct="1">
      <a:defRPr sz="1029" kern="1200">
        <a:solidFill>
          <a:schemeClr val="tx1"/>
        </a:solidFill>
        <a:latin typeface="+mn-lt"/>
        <a:ea typeface="+mn-ea"/>
        <a:cs typeface="+mn-cs"/>
      </a:defRPr>
    </a:lvl6pPr>
    <a:lvl7pPr marL="2351197" algn="l" defTabSz="391866" rtl="0" eaLnBrk="1" latinLnBrk="0" hangingPunct="1">
      <a:defRPr sz="1029" kern="1200">
        <a:solidFill>
          <a:schemeClr val="tx1"/>
        </a:solidFill>
        <a:latin typeface="+mn-lt"/>
        <a:ea typeface="+mn-ea"/>
        <a:cs typeface="+mn-cs"/>
      </a:defRPr>
    </a:lvl7pPr>
    <a:lvl8pPr marL="2743063" algn="l" defTabSz="391866" rtl="0" eaLnBrk="1" latinLnBrk="0" hangingPunct="1">
      <a:defRPr sz="1029" kern="1200">
        <a:solidFill>
          <a:schemeClr val="tx1"/>
        </a:solidFill>
        <a:latin typeface="+mn-lt"/>
        <a:ea typeface="+mn-ea"/>
        <a:cs typeface="+mn-cs"/>
      </a:defRPr>
    </a:lvl8pPr>
    <a:lvl9pPr marL="3134929" algn="l" defTabSz="391866" rtl="0" eaLnBrk="1" latinLnBrk="0" hangingPunct="1">
      <a:defRPr sz="1029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 dirty="0">
              <a:ea typeface="ＭＳ Ｐゴシック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 defTabSz="865188">
              <a:defRPr sz="29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865188">
              <a:defRPr sz="29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865188">
              <a:defRPr sz="29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865188">
              <a:defRPr sz="29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865188">
              <a:defRPr sz="29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865188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865188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865188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865188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fld id="{B525191F-89B5-4CAF-A6ED-323990946074}" type="slidenum">
              <a:rPr lang="en-AU" altLang="en-US" sz="1100"/>
              <a:pPr/>
              <a:t>1</a:t>
            </a:fld>
            <a:endParaRPr lang="en-AU" altLang="en-US" sz="1100"/>
          </a:p>
        </p:txBody>
      </p:sp>
    </p:spTree>
    <p:extLst>
      <p:ext uri="{BB962C8B-B14F-4D97-AF65-F5344CB8AC3E}">
        <p14:creationId xmlns:p14="http://schemas.microsoft.com/office/powerpoint/2010/main" val="24087976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91569" y="10225769"/>
            <a:ext cx="37308064" cy="7056664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583136" y="18654033"/>
            <a:ext cx="30724929" cy="8411936"/>
          </a:xfrm>
        </p:spPr>
        <p:txBody>
          <a:bodyPr/>
          <a:lstStyle>
            <a:lvl1pPr marL="0" indent="0" algn="ctr">
              <a:buNone/>
              <a:defRPr/>
            </a:lvl1pPr>
            <a:lvl2pPr marL="391866" indent="0" algn="ctr">
              <a:buNone/>
              <a:defRPr/>
            </a:lvl2pPr>
            <a:lvl3pPr marL="783732" indent="0" algn="ctr">
              <a:buNone/>
              <a:defRPr/>
            </a:lvl3pPr>
            <a:lvl4pPr marL="1175598" indent="0" algn="ctr">
              <a:buNone/>
              <a:defRPr/>
            </a:lvl4pPr>
            <a:lvl5pPr marL="1567464" indent="0" algn="ctr">
              <a:buNone/>
              <a:defRPr/>
            </a:lvl5pPr>
            <a:lvl6pPr marL="1959331" indent="0" algn="ctr">
              <a:buNone/>
              <a:defRPr/>
            </a:lvl6pPr>
            <a:lvl7pPr marL="2351197" indent="0" algn="ctr">
              <a:buNone/>
              <a:defRPr/>
            </a:lvl7pPr>
            <a:lvl8pPr marL="2743063" indent="0" algn="ctr">
              <a:buNone/>
              <a:defRPr/>
            </a:lvl8pPr>
            <a:lvl9pPr marL="3134929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BB71188-DFF0-4EBA-886C-006590E8730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102592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CDEDD36-726B-4CE3-AC3A-3F786D25456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370094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1271936" y="2925536"/>
            <a:ext cx="9326336" cy="2633526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292929" y="2925536"/>
            <a:ext cx="27848379" cy="2633526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DB1F22A-D897-4C41-9867-0D25945763E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560774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94D5584-D2A7-4902-9813-E9E3C83B9BF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03739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67101" y="21153665"/>
            <a:ext cx="37308064" cy="6536871"/>
          </a:xfrm>
        </p:spPr>
        <p:txBody>
          <a:bodyPr anchor="t"/>
          <a:lstStyle>
            <a:lvl1pPr algn="l">
              <a:defRPr sz="3428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67101" y="13952764"/>
            <a:ext cx="37308064" cy="7200900"/>
          </a:xfrm>
        </p:spPr>
        <p:txBody>
          <a:bodyPr anchor="b"/>
          <a:lstStyle>
            <a:lvl1pPr marL="0" indent="0">
              <a:buNone/>
              <a:defRPr sz="1714"/>
            </a:lvl1pPr>
            <a:lvl2pPr marL="391866" indent="0">
              <a:buNone/>
              <a:defRPr sz="1543"/>
            </a:lvl2pPr>
            <a:lvl3pPr marL="783732" indent="0">
              <a:buNone/>
              <a:defRPr sz="1371"/>
            </a:lvl3pPr>
            <a:lvl4pPr marL="1175598" indent="0">
              <a:buNone/>
              <a:defRPr sz="1200"/>
            </a:lvl4pPr>
            <a:lvl5pPr marL="1567464" indent="0">
              <a:buNone/>
              <a:defRPr sz="1200"/>
            </a:lvl5pPr>
            <a:lvl6pPr marL="1959331" indent="0">
              <a:buNone/>
              <a:defRPr sz="1200"/>
            </a:lvl6pPr>
            <a:lvl7pPr marL="2351197" indent="0">
              <a:buNone/>
              <a:defRPr sz="1200"/>
            </a:lvl7pPr>
            <a:lvl8pPr marL="2743063" indent="0">
              <a:buNone/>
              <a:defRPr sz="1200"/>
            </a:lvl8pPr>
            <a:lvl9pPr marL="3134929" indent="0">
              <a:buNone/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62B7573-E692-4357-B06B-8302295D2A8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554963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292929" y="9510033"/>
            <a:ext cx="18587357" cy="19750767"/>
          </a:xfrm>
        </p:spPr>
        <p:txBody>
          <a:bodyPr/>
          <a:lstStyle>
            <a:lvl1pPr>
              <a:defRPr sz="2400"/>
            </a:lvl1pPr>
            <a:lvl2pPr>
              <a:defRPr sz="2057"/>
            </a:lvl2pPr>
            <a:lvl3pPr>
              <a:defRPr sz="1714"/>
            </a:lvl3pPr>
            <a:lvl4pPr>
              <a:defRPr sz="1543"/>
            </a:lvl4pPr>
            <a:lvl5pPr>
              <a:defRPr sz="1543"/>
            </a:lvl5pPr>
            <a:lvl6pPr>
              <a:defRPr sz="1543"/>
            </a:lvl6pPr>
            <a:lvl7pPr>
              <a:defRPr sz="1543"/>
            </a:lvl7pPr>
            <a:lvl8pPr>
              <a:defRPr sz="1543"/>
            </a:lvl8pPr>
            <a:lvl9pPr>
              <a:defRPr sz="154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010914" y="9510033"/>
            <a:ext cx="18587357" cy="19750767"/>
          </a:xfrm>
        </p:spPr>
        <p:txBody>
          <a:bodyPr/>
          <a:lstStyle>
            <a:lvl1pPr>
              <a:defRPr sz="2400"/>
            </a:lvl1pPr>
            <a:lvl2pPr>
              <a:defRPr sz="2057"/>
            </a:lvl2pPr>
            <a:lvl3pPr>
              <a:defRPr sz="1714"/>
            </a:lvl3pPr>
            <a:lvl4pPr>
              <a:defRPr sz="1543"/>
            </a:lvl4pPr>
            <a:lvl5pPr>
              <a:defRPr sz="1543"/>
            </a:lvl5pPr>
            <a:lvl6pPr>
              <a:defRPr sz="1543"/>
            </a:lvl6pPr>
            <a:lvl7pPr>
              <a:defRPr sz="1543"/>
            </a:lvl7pPr>
            <a:lvl8pPr>
              <a:defRPr sz="1543"/>
            </a:lvl8pPr>
            <a:lvl9pPr>
              <a:defRPr sz="154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43B3FFD-96A7-46A4-9DCE-38C05061CE9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667974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833" y="1318533"/>
            <a:ext cx="39501536" cy="54864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94833" y="7368269"/>
            <a:ext cx="19392900" cy="3071132"/>
          </a:xfrm>
        </p:spPr>
        <p:txBody>
          <a:bodyPr anchor="b"/>
          <a:lstStyle>
            <a:lvl1pPr marL="0" indent="0">
              <a:buNone/>
              <a:defRPr sz="2057" b="1"/>
            </a:lvl1pPr>
            <a:lvl2pPr marL="391866" indent="0">
              <a:buNone/>
              <a:defRPr sz="1714" b="1"/>
            </a:lvl2pPr>
            <a:lvl3pPr marL="783732" indent="0">
              <a:buNone/>
              <a:defRPr sz="1543" b="1"/>
            </a:lvl3pPr>
            <a:lvl4pPr marL="1175598" indent="0">
              <a:buNone/>
              <a:defRPr sz="1371" b="1"/>
            </a:lvl4pPr>
            <a:lvl5pPr marL="1567464" indent="0">
              <a:buNone/>
              <a:defRPr sz="1371" b="1"/>
            </a:lvl5pPr>
            <a:lvl6pPr marL="1959331" indent="0">
              <a:buNone/>
              <a:defRPr sz="1371" b="1"/>
            </a:lvl6pPr>
            <a:lvl7pPr marL="2351197" indent="0">
              <a:buNone/>
              <a:defRPr sz="1371" b="1"/>
            </a:lvl7pPr>
            <a:lvl8pPr marL="2743063" indent="0">
              <a:buNone/>
              <a:defRPr sz="1371" b="1"/>
            </a:lvl8pPr>
            <a:lvl9pPr marL="3134929" indent="0">
              <a:buNone/>
              <a:defRPr sz="1371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94833" y="10439400"/>
            <a:ext cx="19392900" cy="18965636"/>
          </a:xfrm>
        </p:spPr>
        <p:txBody>
          <a:bodyPr/>
          <a:lstStyle>
            <a:lvl1pPr>
              <a:defRPr sz="2057"/>
            </a:lvl1pPr>
            <a:lvl2pPr>
              <a:defRPr sz="1714"/>
            </a:lvl2pPr>
            <a:lvl3pPr>
              <a:defRPr sz="1543"/>
            </a:lvl3pPr>
            <a:lvl4pPr>
              <a:defRPr sz="1371"/>
            </a:lvl4pPr>
            <a:lvl5pPr>
              <a:defRPr sz="1371"/>
            </a:lvl5pPr>
            <a:lvl6pPr>
              <a:defRPr sz="1371"/>
            </a:lvl6pPr>
            <a:lvl7pPr>
              <a:defRPr sz="1371"/>
            </a:lvl7pPr>
            <a:lvl8pPr>
              <a:defRPr sz="1371"/>
            </a:lvl8pPr>
            <a:lvl9pPr>
              <a:defRPr sz="1371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2296664" y="7368269"/>
            <a:ext cx="19399704" cy="3071132"/>
          </a:xfrm>
        </p:spPr>
        <p:txBody>
          <a:bodyPr anchor="b"/>
          <a:lstStyle>
            <a:lvl1pPr marL="0" indent="0">
              <a:buNone/>
              <a:defRPr sz="2057" b="1"/>
            </a:lvl1pPr>
            <a:lvl2pPr marL="391866" indent="0">
              <a:buNone/>
              <a:defRPr sz="1714" b="1"/>
            </a:lvl2pPr>
            <a:lvl3pPr marL="783732" indent="0">
              <a:buNone/>
              <a:defRPr sz="1543" b="1"/>
            </a:lvl3pPr>
            <a:lvl4pPr marL="1175598" indent="0">
              <a:buNone/>
              <a:defRPr sz="1371" b="1"/>
            </a:lvl4pPr>
            <a:lvl5pPr marL="1567464" indent="0">
              <a:buNone/>
              <a:defRPr sz="1371" b="1"/>
            </a:lvl5pPr>
            <a:lvl6pPr marL="1959331" indent="0">
              <a:buNone/>
              <a:defRPr sz="1371" b="1"/>
            </a:lvl6pPr>
            <a:lvl7pPr marL="2351197" indent="0">
              <a:buNone/>
              <a:defRPr sz="1371" b="1"/>
            </a:lvl7pPr>
            <a:lvl8pPr marL="2743063" indent="0">
              <a:buNone/>
              <a:defRPr sz="1371" b="1"/>
            </a:lvl8pPr>
            <a:lvl9pPr marL="3134929" indent="0">
              <a:buNone/>
              <a:defRPr sz="1371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2296664" y="10439400"/>
            <a:ext cx="19399704" cy="18965636"/>
          </a:xfrm>
        </p:spPr>
        <p:txBody>
          <a:bodyPr/>
          <a:lstStyle>
            <a:lvl1pPr>
              <a:defRPr sz="2057"/>
            </a:lvl1pPr>
            <a:lvl2pPr>
              <a:defRPr sz="1714"/>
            </a:lvl2pPr>
            <a:lvl3pPr>
              <a:defRPr sz="1543"/>
            </a:lvl3pPr>
            <a:lvl4pPr>
              <a:defRPr sz="1371"/>
            </a:lvl4pPr>
            <a:lvl5pPr>
              <a:defRPr sz="1371"/>
            </a:lvl5pPr>
            <a:lvl6pPr>
              <a:defRPr sz="1371"/>
            </a:lvl6pPr>
            <a:lvl7pPr>
              <a:defRPr sz="1371"/>
            </a:lvl7pPr>
            <a:lvl8pPr>
              <a:defRPr sz="1371"/>
            </a:lvl8pPr>
            <a:lvl9pPr>
              <a:defRPr sz="1371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8B9CFF8-BA52-4594-ABBD-D1AFB24FC9F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230827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9BC790B-9D17-49D0-9A79-BD0C09B100E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309965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7653DE1-A4F6-48F2-ACA2-036CF28C33A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064702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833" y="1310369"/>
            <a:ext cx="14439900" cy="5577567"/>
          </a:xfrm>
        </p:spPr>
        <p:txBody>
          <a:bodyPr anchor="b"/>
          <a:lstStyle>
            <a:lvl1pPr algn="l">
              <a:defRPr sz="1714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159968" y="1310369"/>
            <a:ext cx="24536400" cy="28094667"/>
          </a:xfrm>
        </p:spPr>
        <p:txBody>
          <a:bodyPr/>
          <a:lstStyle>
            <a:lvl1pPr>
              <a:defRPr sz="2743"/>
            </a:lvl1pPr>
            <a:lvl2pPr>
              <a:defRPr sz="2400"/>
            </a:lvl2pPr>
            <a:lvl3pPr>
              <a:defRPr sz="2057"/>
            </a:lvl3pPr>
            <a:lvl4pPr>
              <a:defRPr sz="1714"/>
            </a:lvl4pPr>
            <a:lvl5pPr>
              <a:defRPr sz="1714"/>
            </a:lvl5pPr>
            <a:lvl6pPr>
              <a:defRPr sz="1714"/>
            </a:lvl6pPr>
            <a:lvl7pPr>
              <a:defRPr sz="1714"/>
            </a:lvl7pPr>
            <a:lvl8pPr>
              <a:defRPr sz="1714"/>
            </a:lvl8pPr>
            <a:lvl9pPr>
              <a:defRPr sz="1714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4833" y="6887936"/>
            <a:ext cx="14439900" cy="22517100"/>
          </a:xfrm>
        </p:spPr>
        <p:txBody>
          <a:bodyPr/>
          <a:lstStyle>
            <a:lvl1pPr marL="0" indent="0">
              <a:buNone/>
              <a:defRPr sz="1200"/>
            </a:lvl1pPr>
            <a:lvl2pPr marL="391866" indent="0">
              <a:buNone/>
              <a:defRPr sz="1029"/>
            </a:lvl2pPr>
            <a:lvl3pPr marL="783732" indent="0">
              <a:buNone/>
              <a:defRPr sz="857"/>
            </a:lvl3pPr>
            <a:lvl4pPr marL="1175598" indent="0">
              <a:buNone/>
              <a:defRPr sz="771"/>
            </a:lvl4pPr>
            <a:lvl5pPr marL="1567464" indent="0">
              <a:buNone/>
              <a:defRPr sz="771"/>
            </a:lvl5pPr>
            <a:lvl6pPr marL="1959331" indent="0">
              <a:buNone/>
              <a:defRPr sz="771"/>
            </a:lvl6pPr>
            <a:lvl7pPr marL="2351197" indent="0">
              <a:buNone/>
              <a:defRPr sz="771"/>
            </a:lvl7pPr>
            <a:lvl8pPr marL="2743063" indent="0">
              <a:buNone/>
              <a:defRPr sz="771"/>
            </a:lvl8pPr>
            <a:lvl9pPr marL="3134929" indent="0">
              <a:buNone/>
              <a:defRPr sz="77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413C908-0984-4AF0-B1A6-5198F863DF3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601627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02436" y="23042336"/>
            <a:ext cx="26335264" cy="2721429"/>
          </a:xfrm>
        </p:spPr>
        <p:txBody>
          <a:bodyPr anchor="b"/>
          <a:lstStyle>
            <a:lvl1pPr algn="l">
              <a:defRPr sz="1714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602436" y="2941865"/>
            <a:ext cx="26335264" cy="19750768"/>
          </a:xfrm>
        </p:spPr>
        <p:txBody>
          <a:bodyPr/>
          <a:lstStyle>
            <a:lvl1pPr marL="0" indent="0">
              <a:buNone/>
              <a:defRPr sz="2743"/>
            </a:lvl1pPr>
            <a:lvl2pPr marL="391866" indent="0">
              <a:buNone/>
              <a:defRPr sz="2400"/>
            </a:lvl2pPr>
            <a:lvl3pPr marL="783732" indent="0">
              <a:buNone/>
              <a:defRPr sz="2057"/>
            </a:lvl3pPr>
            <a:lvl4pPr marL="1175598" indent="0">
              <a:buNone/>
              <a:defRPr sz="1714"/>
            </a:lvl4pPr>
            <a:lvl5pPr marL="1567464" indent="0">
              <a:buNone/>
              <a:defRPr sz="1714"/>
            </a:lvl5pPr>
            <a:lvl6pPr marL="1959331" indent="0">
              <a:buNone/>
              <a:defRPr sz="1714"/>
            </a:lvl6pPr>
            <a:lvl7pPr marL="2351197" indent="0">
              <a:buNone/>
              <a:defRPr sz="1714"/>
            </a:lvl7pPr>
            <a:lvl8pPr marL="2743063" indent="0">
              <a:buNone/>
              <a:defRPr sz="1714"/>
            </a:lvl8pPr>
            <a:lvl9pPr marL="3134929" indent="0">
              <a:buNone/>
              <a:defRPr sz="1714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02436" y="25763765"/>
            <a:ext cx="26335264" cy="3863068"/>
          </a:xfrm>
        </p:spPr>
        <p:txBody>
          <a:bodyPr/>
          <a:lstStyle>
            <a:lvl1pPr marL="0" indent="0">
              <a:buNone/>
              <a:defRPr sz="1200"/>
            </a:lvl1pPr>
            <a:lvl2pPr marL="391866" indent="0">
              <a:buNone/>
              <a:defRPr sz="1029"/>
            </a:lvl2pPr>
            <a:lvl3pPr marL="783732" indent="0">
              <a:buNone/>
              <a:defRPr sz="857"/>
            </a:lvl3pPr>
            <a:lvl4pPr marL="1175598" indent="0">
              <a:buNone/>
              <a:defRPr sz="771"/>
            </a:lvl4pPr>
            <a:lvl5pPr marL="1567464" indent="0">
              <a:buNone/>
              <a:defRPr sz="771"/>
            </a:lvl5pPr>
            <a:lvl6pPr marL="1959331" indent="0">
              <a:buNone/>
              <a:defRPr sz="771"/>
            </a:lvl6pPr>
            <a:lvl7pPr marL="2351197" indent="0">
              <a:buNone/>
              <a:defRPr sz="771"/>
            </a:lvl7pPr>
            <a:lvl8pPr marL="2743063" indent="0">
              <a:buNone/>
              <a:defRPr sz="771"/>
            </a:lvl8pPr>
            <a:lvl9pPr marL="3134929" indent="0">
              <a:buNone/>
              <a:defRPr sz="77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DEDD639-25E4-4DC2-83C3-D0054EF7223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59008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292929" y="2925536"/>
            <a:ext cx="37305343" cy="548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511334" tIns="255667" rIns="511334" bIns="255667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292929" y="9510033"/>
            <a:ext cx="37305343" cy="197507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511334" tIns="255667" rIns="511334" bIns="25566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292929" y="29992865"/>
            <a:ext cx="9144000" cy="21934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511334" tIns="255667" rIns="511334" bIns="255667" numCol="1" anchor="t" anchorCtr="0" compatLnSpc="1">
            <a:prstTxWarp prst="textNoShape">
              <a:avLst/>
            </a:prstTxWarp>
          </a:bodyPr>
          <a:lstStyle>
            <a:lvl1pPr defTabSz="4382642">
              <a:defRPr sz="6685">
                <a:latin typeface="Times New Roman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4995072" y="29992865"/>
            <a:ext cx="13901057" cy="21934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511334" tIns="255667" rIns="511334" bIns="255667" numCol="1" anchor="t" anchorCtr="0" compatLnSpc="1">
            <a:prstTxWarp prst="textNoShape">
              <a:avLst/>
            </a:prstTxWarp>
          </a:bodyPr>
          <a:lstStyle>
            <a:lvl1pPr algn="ctr" defTabSz="4382642">
              <a:defRPr sz="6685">
                <a:latin typeface="Times New Roman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1454271" y="29992865"/>
            <a:ext cx="9144000" cy="21934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511334" tIns="255667" rIns="511334" bIns="255667" numCol="1" anchor="t" anchorCtr="0" compatLnSpc="1">
            <a:prstTxWarp prst="textNoShape">
              <a:avLst/>
            </a:prstTxWarp>
          </a:bodyPr>
          <a:lstStyle>
            <a:lvl1pPr algn="r" defTabSz="4382642">
              <a:defRPr sz="6685"/>
            </a:lvl1pPr>
          </a:lstStyle>
          <a:p>
            <a:fld id="{C13056B7-41A2-40C1-8710-FFF614B4B135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035" name="Rectangle 11"/>
          <p:cNvSpPr>
            <a:spLocks noChangeArrowheads="1"/>
          </p:cNvSpPr>
          <p:nvPr userDrawn="1"/>
        </p:nvSpPr>
        <p:spPr bwMode="auto">
          <a:xfrm>
            <a:off x="0" y="0"/>
            <a:ext cx="43891200" cy="32918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sz="2131">
              <a:latin typeface="Times New Roman" charset="0"/>
              <a:ea typeface="ＭＳ Ｐゴシック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382642" rtl="0" eaLnBrk="0" fontAlgn="base" hangingPunct="0">
        <a:spcBef>
          <a:spcPct val="0"/>
        </a:spcBef>
        <a:spcAft>
          <a:spcPct val="0"/>
        </a:spcAft>
        <a:defRPr sz="21085">
          <a:solidFill>
            <a:schemeClr val="tx2"/>
          </a:solidFill>
          <a:latin typeface="+mj-lt"/>
          <a:ea typeface="MS PGothic" pitchFamily="34" charset="-128"/>
          <a:cs typeface="ＭＳ Ｐゴシック" charset="0"/>
        </a:defRPr>
      </a:lvl1pPr>
      <a:lvl2pPr algn="ctr" defTabSz="4382642" rtl="0" eaLnBrk="0" fontAlgn="base" hangingPunct="0">
        <a:spcBef>
          <a:spcPct val="0"/>
        </a:spcBef>
        <a:spcAft>
          <a:spcPct val="0"/>
        </a:spcAft>
        <a:defRPr sz="21085">
          <a:solidFill>
            <a:schemeClr val="tx2"/>
          </a:solidFill>
          <a:latin typeface="Times New Roman" charset="0"/>
          <a:ea typeface="MS PGothic" pitchFamily="34" charset="-128"/>
          <a:cs typeface="ＭＳ Ｐゴシック" charset="0"/>
        </a:defRPr>
      </a:lvl2pPr>
      <a:lvl3pPr algn="ctr" defTabSz="4382642" rtl="0" eaLnBrk="0" fontAlgn="base" hangingPunct="0">
        <a:spcBef>
          <a:spcPct val="0"/>
        </a:spcBef>
        <a:spcAft>
          <a:spcPct val="0"/>
        </a:spcAft>
        <a:defRPr sz="21085">
          <a:solidFill>
            <a:schemeClr val="tx2"/>
          </a:solidFill>
          <a:latin typeface="Times New Roman" charset="0"/>
          <a:ea typeface="MS PGothic" pitchFamily="34" charset="-128"/>
          <a:cs typeface="ＭＳ Ｐゴシック" charset="0"/>
        </a:defRPr>
      </a:lvl3pPr>
      <a:lvl4pPr algn="ctr" defTabSz="4382642" rtl="0" eaLnBrk="0" fontAlgn="base" hangingPunct="0">
        <a:spcBef>
          <a:spcPct val="0"/>
        </a:spcBef>
        <a:spcAft>
          <a:spcPct val="0"/>
        </a:spcAft>
        <a:defRPr sz="21085">
          <a:solidFill>
            <a:schemeClr val="tx2"/>
          </a:solidFill>
          <a:latin typeface="Times New Roman" charset="0"/>
          <a:ea typeface="MS PGothic" pitchFamily="34" charset="-128"/>
          <a:cs typeface="ＭＳ Ｐゴシック" charset="0"/>
        </a:defRPr>
      </a:lvl4pPr>
      <a:lvl5pPr algn="ctr" defTabSz="4382642" rtl="0" eaLnBrk="0" fontAlgn="base" hangingPunct="0">
        <a:spcBef>
          <a:spcPct val="0"/>
        </a:spcBef>
        <a:spcAft>
          <a:spcPct val="0"/>
        </a:spcAft>
        <a:defRPr sz="21085">
          <a:solidFill>
            <a:schemeClr val="tx2"/>
          </a:solidFill>
          <a:latin typeface="Times New Roman" charset="0"/>
          <a:ea typeface="MS PGothic" pitchFamily="34" charset="-128"/>
          <a:cs typeface="ＭＳ Ｐゴシック" charset="0"/>
        </a:defRPr>
      </a:lvl5pPr>
      <a:lvl6pPr marL="391866" algn="ctr" defTabSz="4382642" rtl="0" eaLnBrk="0" fontAlgn="base" hangingPunct="0">
        <a:spcBef>
          <a:spcPct val="0"/>
        </a:spcBef>
        <a:spcAft>
          <a:spcPct val="0"/>
        </a:spcAft>
        <a:defRPr sz="21085">
          <a:solidFill>
            <a:schemeClr val="tx2"/>
          </a:solidFill>
          <a:latin typeface="Times New Roman" charset="0"/>
          <a:ea typeface="ＭＳ Ｐゴシック" charset="0"/>
        </a:defRPr>
      </a:lvl6pPr>
      <a:lvl7pPr marL="783732" algn="ctr" defTabSz="4382642" rtl="0" eaLnBrk="0" fontAlgn="base" hangingPunct="0">
        <a:spcBef>
          <a:spcPct val="0"/>
        </a:spcBef>
        <a:spcAft>
          <a:spcPct val="0"/>
        </a:spcAft>
        <a:defRPr sz="21085">
          <a:solidFill>
            <a:schemeClr val="tx2"/>
          </a:solidFill>
          <a:latin typeface="Times New Roman" charset="0"/>
          <a:ea typeface="ＭＳ Ｐゴシック" charset="0"/>
        </a:defRPr>
      </a:lvl7pPr>
      <a:lvl8pPr marL="1175598" algn="ctr" defTabSz="4382642" rtl="0" eaLnBrk="0" fontAlgn="base" hangingPunct="0">
        <a:spcBef>
          <a:spcPct val="0"/>
        </a:spcBef>
        <a:spcAft>
          <a:spcPct val="0"/>
        </a:spcAft>
        <a:defRPr sz="21085">
          <a:solidFill>
            <a:schemeClr val="tx2"/>
          </a:solidFill>
          <a:latin typeface="Times New Roman" charset="0"/>
          <a:ea typeface="ＭＳ Ｐゴシック" charset="0"/>
        </a:defRPr>
      </a:lvl8pPr>
      <a:lvl9pPr marL="1567464" algn="ctr" defTabSz="4382642" rtl="0" eaLnBrk="0" fontAlgn="base" hangingPunct="0">
        <a:spcBef>
          <a:spcPct val="0"/>
        </a:spcBef>
        <a:spcAft>
          <a:spcPct val="0"/>
        </a:spcAft>
        <a:defRPr sz="21085">
          <a:solidFill>
            <a:schemeClr val="tx2"/>
          </a:solidFill>
          <a:latin typeface="Times New Roman" charset="0"/>
          <a:ea typeface="ＭＳ Ｐゴシック" charset="0"/>
        </a:defRPr>
      </a:lvl9pPr>
    </p:titleStyle>
    <p:bodyStyle>
      <a:lvl1pPr marL="1643661" indent="-1643661" algn="l" defTabSz="4382642" rtl="0" eaLnBrk="0" fontAlgn="base" hangingPunct="0">
        <a:spcBef>
          <a:spcPct val="20000"/>
        </a:spcBef>
        <a:spcAft>
          <a:spcPct val="0"/>
        </a:spcAft>
        <a:buChar char="•"/>
        <a:defRPr sz="15342">
          <a:solidFill>
            <a:schemeClr val="tx1"/>
          </a:solidFill>
          <a:latin typeface="+mn-lt"/>
          <a:ea typeface="MS PGothic" pitchFamily="34" charset="-128"/>
          <a:cs typeface="ＭＳ Ｐゴシック" charset="0"/>
        </a:defRPr>
      </a:lvl1pPr>
      <a:lvl2pPr marL="3562172" indent="-1370171" algn="l" defTabSz="4382642" rtl="0" eaLnBrk="0" fontAlgn="base" hangingPunct="0">
        <a:spcBef>
          <a:spcPct val="20000"/>
        </a:spcBef>
        <a:spcAft>
          <a:spcPct val="0"/>
        </a:spcAft>
        <a:buChar char="–"/>
        <a:defRPr sz="13456">
          <a:solidFill>
            <a:schemeClr val="tx1"/>
          </a:solidFill>
          <a:latin typeface="+mn-lt"/>
          <a:ea typeface="MS PGothic" pitchFamily="34" charset="-128"/>
        </a:defRPr>
      </a:lvl2pPr>
      <a:lvl3pPr marL="5480683" indent="-1098042" algn="l" defTabSz="4382642" rtl="0" eaLnBrk="0" fontAlgn="base" hangingPunct="0">
        <a:spcBef>
          <a:spcPct val="20000"/>
        </a:spcBef>
        <a:spcAft>
          <a:spcPct val="0"/>
        </a:spcAft>
        <a:buChar char="•"/>
        <a:defRPr sz="11485">
          <a:solidFill>
            <a:schemeClr val="tx1"/>
          </a:solidFill>
          <a:latin typeface="+mn-lt"/>
          <a:ea typeface="MS PGothic" pitchFamily="34" charset="-128"/>
        </a:defRPr>
      </a:lvl3pPr>
      <a:lvl4pPr marL="7668602" indent="-1095321" algn="l" defTabSz="4382642" rtl="0" eaLnBrk="0" fontAlgn="base" hangingPunct="0">
        <a:spcBef>
          <a:spcPct val="20000"/>
        </a:spcBef>
        <a:spcAft>
          <a:spcPct val="0"/>
        </a:spcAft>
        <a:buChar char="–"/>
        <a:defRPr sz="9514">
          <a:solidFill>
            <a:schemeClr val="tx1"/>
          </a:solidFill>
          <a:latin typeface="+mn-lt"/>
          <a:ea typeface="MS PGothic" pitchFamily="34" charset="-128"/>
        </a:defRPr>
      </a:lvl4pPr>
      <a:lvl5pPr marL="9860604" indent="-1095321" algn="l" defTabSz="4382642" rtl="0" eaLnBrk="0" fontAlgn="base" hangingPunct="0">
        <a:spcBef>
          <a:spcPct val="20000"/>
        </a:spcBef>
        <a:spcAft>
          <a:spcPct val="0"/>
        </a:spcAft>
        <a:buChar char="»"/>
        <a:defRPr sz="9514">
          <a:solidFill>
            <a:schemeClr val="tx1"/>
          </a:solidFill>
          <a:latin typeface="+mn-lt"/>
          <a:ea typeface="MS PGothic" pitchFamily="34" charset="-128"/>
        </a:defRPr>
      </a:lvl5pPr>
      <a:lvl6pPr marL="10252470" indent="-1095321" algn="l" defTabSz="4382642" rtl="0" eaLnBrk="0" fontAlgn="base" hangingPunct="0">
        <a:spcBef>
          <a:spcPct val="20000"/>
        </a:spcBef>
        <a:spcAft>
          <a:spcPct val="0"/>
        </a:spcAft>
        <a:buChar char="»"/>
        <a:defRPr sz="9514">
          <a:solidFill>
            <a:schemeClr val="tx1"/>
          </a:solidFill>
          <a:latin typeface="+mn-lt"/>
          <a:ea typeface="+mn-ea"/>
        </a:defRPr>
      </a:lvl6pPr>
      <a:lvl7pPr marL="10644336" indent="-1095321" algn="l" defTabSz="4382642" rtl="0" eaLnBrk="0" fontAlgn="base" hangingPunct="0">
        <a:spcBef>
          <a:spcPct val="20000"/>
        </a:spcBef>
        <a:spcAft>
          <a:spcPct val="0"/>
        </a:spcAft>
        <a:buChar char="»"/>
        <a:defRPr sz="9514">
          <a:solidFill>
            <a:schemeClr val="tx1"/>
          </a:solidFill>
          <a:latin typeface="+mn-lt"/>
          <a:ea typeface="+mn-ea"/>
        </a:defRPr>
      </a:lvl7pPr>
      <a:lvl8pPr marL="11036202" indent="-1095321" algn="l" defTabSz="4382642" rtl="0" eaLnBrk="0" fontAlgn="base" hangingPunct="0">
        <a:spcBef>
          <a:spcPct val="20000"/>
        </a:spcBef>
        <a:spcAft>
          <a:spcPct val="0"/>
        </a:spcAft>
        <a:buChar char="»"/>
        <a:defRPr sz="9514">
          <a:solidFill>
            <a:schemeClr val="tx1"/>
          </a:solidFill>
          <a:latin typeface="+mn-lt"/>
          <a:ea typeface="+mn-ea"/>
        </a:defRPr>
      </a:lvl8pPr>
      <a:lvl9pPr marL="11428068" indent="-1095321" algn="l" defTabSz="4382642" rtl="0" eaLnBrk="0" fontAlgn="base" hangingPunct="0">
        <a:spcBef>
          <a:spcPct val="20000"/>
        </a:spcBef>
        <a:spcAft>
          <a:spcPct val="0"/>
        </a:spcAft>
        <a:buChar char="»"/>
        <a:defRPr sz="9514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391866" rtl="0" eaLnBrk="1" latinLnBrk="0" hangingPunct="1">
        <a:defRPr sz="1543" kern="1200">
          <a:solidFill>
            <a:schemeClr val="tx1"/>
          </a:solidFill>
          <a:latin typeface="+mn-lt"/>
          <a:ea typeface="+mn-ea"/>
          <a:cs typeface="+mn-cs"/>
        </a:defRPr>
      </a:lvl1pPr>
      <a:lvl2pPr marL="391866" algn="l" defTabSz="391866" rtl="0" eaLnBrk="1" latinLnBrk="0" hangingPunct="1">
        <a:defRPr sz="1543" kern="1200">
          <a:solidFill>
            <a:schemeClr val="tx1"/>
          </a:solidFill>
          <a:latin typeface="+mn-lt"/>
          <a:ea typeface="+mn-ea"/>
          <a:cs typeface="+mn-cs"/>
        </a:defRPr>
      </a:lvl2pPr>
      <a:lvl3pPr marL="783732" algn="l" defTabSz="391866" rtl="0" eaLnBrk="1" latinLnBrk="0" hangingPunct="1">
        <a:defRPr sz="1543" kern="1200">
          <a:solidFill>
            <a:schemeClr val="tx1"/>
          </a:solidFill>
          <a:latin typeface="+mn-lt"/>
          <a:ea typeface="+mn-ea"/>
          <a:cs typeface="+mn-cs"/>
        </a:defRPr>
      </a:lvl3pPr>
      <a:lvl4pPr marL="1175598" algn="l" defTabSz="391866" rtl="0" eaLnBrk="1" latinLnBrk="0" hangingPunct="1">
        <a:defRPr sz="1543" kern="1200">
          <a:solidFill>
            <a:schemeClr val="tx1"/>
          </a:solidFill>
          <a:latin typeface="+mn-lt"/>
          <a:ea typeface="+mn-ea"/>
          <a:cs typeface="+mn-cs"/>
        </a:defRPr>
      </a:lvl4pPr>
      <a:lvl5pPr marL="1567464" algn="l" defTabSz="391866" rtl="0" eaLnBrk="1" latinLnBrk="0" hangingPunct="1">
        <a:defRPr sz="1543" kern="1200">
          <a:solidFill>
            <a:schemeClr val="tx1"/>
          </a:solidFill>
          <a:latin typeface="+mn-lt"/>
          <a:ea typeface="+mn-ea"/>
          <a:cs typeface="+mn-cs"/>
        </a:defRPr>
      </a:lvl5pPr>
      <a:lvl6pPr marL="1959331" algn="l" defTabSz="391866" rtl="0" eaLnBrk="1" latinLnBrk="0" hangingPunct="1">
        <a:defRPr sz="1543" kern="1200">
          <a:solidFill>
            <a:schemeClr val="tx1"/>
          </a:solidFill>
          <a:latin typeface="+mn-lt"/>
          <a:ea typeface="+mn-ea"/>
          <a:cs typeface="+mn-cs"/>
        </a:defRPr>
      </a:lvl6pPr>
      <a:lvl7pPr marL="2351197" algn="l" defTabSz="391866" rtl="0" eaLnBrk="1" latinLnBrk="0" hangingPunct="1">
        <a:defRPr sz="1543" kern="1200">
          <a:solidFill>
            <a:schemeClr val="tx1"/>
          </a:solidFill>
          <a:latin typeface="+mn-lt"/>
          <a:ea typeface="+mn-ea"/>
          <a:cs typeface="+mn-cs"/>
        </a:defRPr>
      </a:lvl7pPr>
      <a:lvl8pPr marL="2743063" algn="l" defTabSz="391866" rtl="0" eaLnBrk="1" latinLnBrk="0" hangingPunct="1">
        <a:defRPr sz="1543" kern="1200">
          <a:solidFill>
            <a:schemeClr val="tx1"/>
          </a:solidFill>
          <a:latin typeface="+mn-lt"/>
          <a:ea typeface="+mn-ea"/>
          <a:cs typeface="+mn-cs"/>
        </a:defRPr>
      </a:lvl8pPr>
      <a:lvl9pPr marL="3134929" algn="l" defTabSz="391866" rtl="0" eaLnBrk="1" latinLnBrk="0" hangingPunct="1">
        <a:defRPr sz="154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ECEDFE"/>
            </a:gs>
            <a:gs pos="100000">
              <a:srgbClr val="8B93FD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71" name="Rectangle 111"/>
          <p:cNvSpPr>
            <a:spLocks noChangeArrowheads="1"/>
          </p:cNvSpPr>
          <p:nvPr/>
        </p:nvSpPr>
        <p:spPr bwMode="auto">
          <a:xfrm>
            <a:off x="11103429" y="5617029"/>
            <a:ext cx="10058400" cy="26386971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369764" tIns="369764" rIns="369764" bIns="369764"/>
          <a:lstStyle/>
          <a:p>
            <a:pPr>
              <a:defRPr/>
            </a:pPr>
            <a:endParaRPr lang="en-US" sz="4114" b="1" dirty="0">
              <a:solidFill>
                <a:srgbClr val="CC33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5366" name="Text Box 6"/>
          <p:cNvSpPr txBox="1">
            <a:spLocks noChangeArrowheads="1"/>
          </p:cNvSpPr>
          <p:nvPr/>
        </p:nvSpPr>
        <p:spPr bwMode="auto">
          <a:xfrm>
            <a:off x="0" y="0"/>
            <a:ext cx="43891200" cy="53639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554644" tIns="1109290" rIns="554644" bIns="554644"/>
          <a:lstStyle>
            <a:lvl1pPr defTabSz="10953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547688" defTabSz="10953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095375" defTabSz="10953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44650" defTabSz="10953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192338" defTabSz="10953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649538" defTabSz="1095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3106738" defTabSz="1095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563938" defTabSz="1095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4021138" defTabSz="1095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defRPr/>
            </a:pPr>
            <a:endParaRPr lang="en-US" sz="2057">
              <a:solidFill>
                <a:srgbClr val="000000"/>
              </a:solidFill>
            </a:endParaRPr>
          </a:p>
          <a:p>
            <a:pPr>
              <a:defRPr/>
            </a:pPr>
            <a:endParaRPr lang="en-AU" sz="2743" b="1">
              <a:solidFill>
                <a:srgbClr val="800040"/>
              </a:solidFill>
              <a:latin typeface="Arial" charset="0"/>
            </a:endParaRPr>
          </a:p>
        </p:txBody>
      </p:sp>
      <p:sp>
        <p:nvSpPr>
          <p:cNvPr id="15389" name="Rectangle 29"/>
          <p:cNvSpPr>
            <a:spLocks noChangeArrowheads="1"/>
          </p:cNvSpPr>
          <p:nvPr/>
        </p:nvSpPr>
        <p:spPr bwMode="auto">
          <a:xfrm>
            <a:off x="0" y="4702629"/>
            <a:ext cx="43891200" cy="243568"/>
          </a:xfrm>
          <a:prstGeom prst="rect">
            <a:avLst/>
          </a:prstGeom>
          <a:solidFill>
            <a:srgbClr val="80004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3920" tIns="46960" rIns="93920" bIns="46960" anchor="ctr"/>
          <a:lstStyle/>
          <a:p>
            <a:pPr algn="ctr" defTabSz="938846">
              <a:defRPr/>
            </a:pPr>
            <a:endParaRPr lang="en-US" sz="2131">
              <a:solidFill>
                <a:srgbClr val="804000"/>
              </a:solidFill>
              <a:latin typeface="Times New Roman" charset="0"/>
              <a:ea typeface="ＭＳ Ｐゴシック" charset="0"/>
            </a:endParaRPr>
          </a:p>
        </p:txBody>
      </p:sp>
      <p:sp>
        <p:nvSpPr>
          <p:cNvPr id="15391" name="Rectangle 31"/>
          <p:cNvSpPr>
            <a:spLocks noChangeArrowheads="1"/>
          </p:cNvSpPr>
          <p:nvPr/>
        </p:nvSpPr>
        <p:spPr bwMode="auto">
          <a:xfrm>
            <a:off x="0" y="0"/>
            <a:ext cx="43891200" cy="32918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sz="2131">
              <a:latin typeface="Times New Roman" charset="0"/>
              <a:ea typeface="ＭＳ Ｐゴシック" charset="0"/>
            </a:endParaRPr>
          </a:p>
        </p:txBody>
      </p:sp>
      <p:sp>
        <p:nvSpPr>
          <p:cNvPr id="15418" name="Rectangle 58"/>
          <p:cNvSpPr>
            <a:spLocks noChangeArrowheads="1"/>
          </p:cNvSpPr>
          <p:nvPr/>
        </p:nvSpPr>
        <p:spPr bwMode="auto">
          <a:xfrm>
            <a:off x="914400" y="5617029"/>
            <a:ext cx="9829800" cy="2652576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369764" tIns="369764" rIns="369764" bIns="369764"/>
          <a:lstStyle/>
          <a:p>
            <a:pPr defTabSz="938846">
              <a:spcBef>
                <a:spcPct val="50000"/>
              </a:spcBef>
              <a:defRPr/>
            </a:pPr>
            <a:endParaRPr lang="en-GB" sz="4114" b="1">
              <a:solidFill>
                <a:srgbClr val="80004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46083" name="Rectangle 3"/>
          <p:cNvSpPr>
            <a:spLocks noChangeArrowheads="1"/>
          </p:cNvSpPr>
          <p:nvPr/>
        </p:nvSpPr>
        <p:spPr bwMode="auto">
          <a:xfrm>
            <a:off x="21814972" y="5617029"/>
            <a:ext cx="9927771" cy="264604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369764" tIns="369764" rIns="369764" bIns="369764"/>
          <a:lstStyle/>
          <a:p>
            <a:pPr defTabSz="938846">
              <a:spcBef>
                <a:spcPct val="50000"/>
              </a:spcBef>
              <a:defRPr/>
            </a:pPr>
            <a:endParaRPr lang="en-US" sz="4114" b="1">
              <a:solidFill>
                <a:srgbClr val="CC33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46084" name="Rectangle 4"/>
          <p:cNvSpPr>
            <a:spLocks noChangeArrowheads="1"/>
          </p:cNvSpPr>
          <p:nvPr/>
        </p:nvSpPr>
        <p:spPr bwMode="auto">
          <a:xfrm>
            <a:off x="32395886" y="5617029"/>
            <a:ext cx="9927771" cy="264604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369764" tIns="369764" rIns="369764" bIns="369764"/>
          <a:lstStyle/>
          <a:p>
            <a:pPr defTabSz="938846">
              <a:spcBef>
                <a:spcPct val="50000"/>
              </a:spcBef>
              <a:defRPr/>
            </a:pPr>
            <a:r>
              <a:rPr lang="en-GB" sz="4114" b="1" dirty="0">
                <a:solidFill>
                  <a:srgbClr val="800040"/>
                </a:solidFill>
                <a:latin typeface="Arial" charset="0"/>
                <a:ea typeface="ＭＳ Ｐゴシック" charset="0"/>
              </a:rPr>
              <a:t> </a:t>
            </a:r>
            <a:endParaRPr lang="en-GB" sz="4114" b="1" dirty="0">
              <a:solidFill>
                <a:srgbClr val="006699"/>
              </a:solidFill>
              <a:latin typeface="Arial" charset="0"/>
              <a:ea typeface="ＭＳ Ｐゴシック" charset="0"/>
            </a:endParaRPr>
          </a:p>
          <a:p>
            <a:pPr defTabSz="938846">
              <a:spcBef>
                <a:spcPct val="50000"/>
              </a:spcBef>
              <a:defRPr/>
            </a:pPr>
            <a:r>
              <a:rPr lang="en-AU" sz="2914" dirty="0">
                <a:latin typeface="Arial" charset="0"/>
                <a:ea typeface="ＭＳ Ｐゴシック" charset="0"/>
              </a:rPr>
              <a:t>      </a:t>
            </a:r>
            <a:endParaRPr lang="en-US" sz="4114" b="1" dirty="0">
              <a:solidFill>
                <a:srgbClr val="CC33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46090" name="Text Box 10"/>
          <p:cNvSpPr txBox="1">
            <a:spLocks noChangeArrowheads="1"/>
          </p:cNvSpPr>
          <p:nvPr/>
        </p:nvSpPr>
        <p:spPr bwMode="auto">
          <a:xfrm>
            <a:off x="33636858" y="3331029"/>
            <a:ext cx="1189264" cy="4202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defRPr/>
            </a:pPr>
            <a:endParaRPr lang="en-US" sz="2131">
              <a:latin typeface="Times New Roman" charset="0"/>
              <a:ea typeface="ＭＳ Ｐゴシック" charset="0"/>
            </a:endParaRPr>
          </a:p>
        </p:txBody>
      </p:sp>
      <p:sp>
        <p:nvSpPr>
          <p:cNvPr id="46107" name="Text Box 27"/>
          <p:cNvSpPr txBox="1">
            <a:spLocks noChangeArrowheads="1"/>
          </p:cNvSpPr>
          <p:nvPr/>
        </p:nvSpPr>
        <p:spPr bwMode="auto">
          <a:xfrm>
            <a:off x="1729469" y="19398343"/>
            <a:ext cx="8459560" cy="10533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defRPr/>
            </a:pPr>
            <a:endParaRPr lang="en-GB" sz="4114" b="1">
              <a:solidFill>
                <a:srgbClr val="800040"/>
              </a:solidFill>
              <a:latin typeface="Arial" charset="0"/>
              <a:ea typeface="ＭＳ Ｐゴシック" charset="0"/>
            </a:endParaRPr>
          </a:p>
          <a:p>
            <a:pPr>
              <a:defRPr/>
            </a:pPr>
            <a:endParaRPr lang="en-US" sz="2131">
              <a:latin typeface="Times New Roman" charset="0"/>
              <a:ea typeface="ＭＳ Ｐゴシック" charset="0"/>
            </a:endParaRPr>
          </a:p>
        </p:txBody>
      </p:sp>
      <p:sp>
        <p:nvSpPr>
          <p:cNvPr id="46128" name="Text Box 48"/>
          <p:cNvSpPr txBox="1">
            <a:spLocks noChangeArrowheads="1"/>
          </p:cNvSpPr>
          <p:nvPr/>
        </p:nvSpPr>
        <p:spPr bwMode="auto">
          <a:xfrm>
            <a:off x="22337486" y="7249886"/>
            <a:ext cx="292068" cy="13982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tabLst>
                <a:tab pos="291465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>
              <a:tabLst>
                <a:tab pos="291465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tabLst>
                <a:tab pos="291465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tabLst>
                <a:tab pos="291465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tabLst>
                <a:tab pos="291465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291465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291465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291465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291465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lnSpc>
                <a:spcPct val="125000"/>
              </a:lnSpc>
              <a:defRPr/>
            </a:pPr>
            <a:endParaRPr lang="en-US">
              <a:latin typeface="Arial" charset="0"/>
            </a:endParaRPr>
          </a:p>
          <a:p>
            <a:pPr>
              <a:lnSpc>
                <a:spcPct val="125000"/>
              </a:lnSpc>
              <a:buFontTx/>
              <a:buChar char="•"/>
              <a:defRPr/>
            </a:pPr>
            <a:endParaRPr lang="en-US">
              <a:latin typeface="Arial" charset="0"/>
            </a:endParaRPr>
          </a:p>
          <a:p>
            <a:pPr>
              <a:defRPr/>
            </a:pPr>
            <a:endParaRPr lang="en-US" sz="2486"/>
          </a:p>
        </p:txBody>
      </p:sp>
      <p:sp>
        <p:nvSpPr>
          <p:cNvPr id="46130" name="Text Box 50"/>
          <p:cNvSpPr txBox="1">
            <a:spLocks noChangeArrowheads="1"/>
          </p:cNvSpPr>
          <p:nvPr/>
        </p:nvSpPr>
        <p:spPr bwMode="auto">
          <a:xfrm>
            <a:off x="22533428" y="12356647"/>
            <a:ext cx="9274629" cy="32618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125000"/>
              </a:lnSpc>
              <a:spcBef>
                <a:spcPct val="50000"/>
              </a:spcBef>
              <a:buFontTx/>
              <a:buChar char="•"/>
              <a:defRPr/>
            </a:pPr>
            <a:endParaRPr lang="en-US" sz="2400">
              <a:latin typeface="Arial" charset="0"/>
              <a:ea typeface="ＭＳ Ｐゴシック" charset="0"/>
            </a:endParaRPr>
          </a:p>
          <a:p>
            <a:pPr>
              <a:spcBef>
                <a:spcPct val="50000"/>
              </a:spcBef>
              <a:buFontTx/>
              <a:buChar char="•"/>
              <a:defRPr/>
            </a:pPr>
            <a:endParaRPr lang="en-US" sz="2400">
              <a:latin typeface="Arial" charset="0"/>
              <a:ea typeface="ＭＳ Ｐゴシック" charset="0"/>
            </a:endParaRPr>
          </a:p>
          <a:p>
            <a:pPr>
              <a:spcBef>
                <a:spcPct val="50000"/>
              </a:spcBef>
              <a:defRPr/>
            </a:pPr>
            <a:endParaRPr lang="en-US" sz="2400">
              <a:latin typeface="Arial" charset="0"/>
              <a:ea typeface="ＭＳ Ｐゴシック" charset="0"/>
            </a:endParaRPr>
          </a:p>
          <a:p>
            <a:pPr>
              <a:spcBef>
                <a:spcPct val="50000"/>
              </a:spcBef>
              <a:defRPr/>
            </a:pPr>
            <a:endParaRPr lang="en-US" sz="2400">
              <a:latin typeface="Arial" charset="0"/>
              <a:ea typeface="ＭＳ Ｐゴシック" charset="0"/>
            </a:endParaRPr>
          </a:p>
          <a:p>
            <a:pPr>
              <a:spcBef>
                <a:spcPct val="50000"/>
              </a:spcBef>
              <a:defRPr/>
            </a:pPr>
            <a:endParaRPr lang="en-US" sz="2400">
              <a:latin typeface="Arial" charset="0"/>
              <a:ea typeface="ＭＳ Ｐゴシック" charset="0"/>
            </a:endParaRPr>
          </a:p>
          <a:p>
            <a:pPr>
              <a:spcBef>
                <a:spcPct val="50000"/>
              </a:spcBef>
              <a:buFontTx/>
              <a:buChar char="•"/>
              <a:defRPr/>
            </a:pPr>
            <a:endParaRPr lang="en-US" sz="2131">
              <a:latin typeface="Times New Roman" charset="0"/>
              <a:ea typeface="ＭＳ Ｐゴシック" charset="0"/>
            </a:endParaRPr>
          </a:p>
        </p:txBody>
      </p:sp>
      <p:sp>
        <p:nvSpPr>
          <p:cNvPr id="46152" name="Text Box 72"/>
          <p:cNvSpPr txBox="1">
            <a:spLocks noChangeArrowheads="1"/>
          </p:cNvSpPr>
          <p:nvPr/>
        </p:nvSpPr>
        <p:spPr bwMode="auto">
          <a:xfrm>
            <a:off x="32657143" y="7184572"/>
            <a:ext cx="9731829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defTabSz="10953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defTabSz="10953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defTabSz="10953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defTabSz="10953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defTabSz="10953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defTabSz="1095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defTabSz="1095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defTabSz="1095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defTabSz="1095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>
                <a:latin typeface="Arial" charset="0"/>
              </a:rPr>
              <a:t>	</a:t>
            </a:r>
          </a:p>
          <a:p>
            <a:pPr>
              <a:defRPr/>
            </a:pPr>
            <a:r>
              <a:rPr lang="en-US">
                <a:latin typeface="Arial" charset="0"/>
              </a:rPr>
              <a:t>	</a:t>
            </a:r>
          </a:p>
          <a:p>
            <a:pPr>
              <a:defRPr/>
            </a:pPr>
            <a:r>
              <a:rPr lang="en-US">
                <a:latin typeface="Arial" charset="0"/>
              </a:rPr>
              <a:t>	</a:t>
            </a:r>
          </a:p>
        </p:txBody>
      </p:sp>
      <p:sp>
        <p:nvSpPr>
          <p:cNvPr id="46155" name="Text Box 75"/>
          <p:cNvSpPr txBox="1">
            <a:spLocks noChangeArrowheads="1"/>
          </p:cNvSpPr>
          <p:nvPr/>
        </p:nvSpPr>
        <p:spPr bwMode="auto">
          <a:xfrm>
            <a:off x="32585025" y="26460450"/>
            <a:ext cx="1290738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defTabSz="10953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defTabSz="10953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defTabSz="10953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defTabSz="10953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defTabSz="10953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defTabSz="1095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defTabSz="1095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defTabSz="1095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defTabSz="1095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defRPr/>
            </a:pPr>
            <a:endParaRPr lang="en-US">
              <a:latin typeface="Arial" charset="0"/>
            </a:endParaRPr>
          </a:p>
          <a:p>
            <a:pPr>
              <a:defRPr/>
            </a:pPr>
            <a:r>
              <a:rPr lang="en-US">
                <a:latin typeface="Arial" charset="0"/>
              </a:rPr>
              <a:t>	</a:t>
            </a:r>
          </a:p>
          <a:p>
            <a:pPr>
              <a:defRPr/>
            </a:pPr>
            <a:endParaRPr lang="en-US">
              <a:latin typeface="Arial" charset="0"/>
            </a:endParaRPr>
          </a:p>
          <a:p>
            <a:pPr>
              <a:defRPr/>
            </a:pPr>
            <a:endParaRPr lang="en-US">
              <a:latin typeface="Arial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1095375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0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Times New Roman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1095375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0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Times New Roman" charset="0"/>
            <a:ea typeface="ＭＳ Ｐゴシック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Office\Templates\Blank Presentation.pot</Template>
  <TotalTime>8153</TotalTime>
  <Words>3</Words>
  <Application>Microsoft Macintosh PowerPoint</Application>
  <PresentationFormat>Custom</PresentationFormat>
  <Paragraphs>13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MS PGothic</vt:lpstr>
      <vt:lpstr>MS PGothic</vt:lpstr>
      <vt:lpstr>Arial</vt:lpstr>
      <vt:lpstr>Times New Roman</vt:lpstr>
      <vt:lpstr>Blank Presentation</vt:lpstr>
      <vt:lpstr>PowerPoint Presentation</vt:lpstr>
    </vt:vector>
  </TitlesOfParts>
  <Company>UNSW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Medical Illustration Unit</dc:creator>
  <cp:lastModifiedBy>Michael P. Harvey</cp:lastModifiedBy>
  <cp:revision>551</cp:revision>
  <cp:lastPrinted>2005-06-01T14:56:41Z</cp:lastPrinted>
  <dcterms:created xsi:type="dcterms:W3CDTF">1997-10-24T05:44:18Z</dcterms:created>
  <dcterms:modified xsi:type="dcterms:W3CDTF">2019-07-21T16:36:17Z</dcterms:modified>
</cp:coreProperties>
</file>